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324" r:id="rId6"/>
    <p:sldId id="319" r:id="rId7"/>
    <p:sldId id="315" r:id="rId8"/>
    <p:sldId id="323" r:id="rId9"/>
    <p:sldId id="322" r:id="rId10"/>
    <p:sldId id="317" r:id="rId11"/>
    <p:sldId id="320" r:id="rId12"/>
    <p:sldId id="321"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B94515-34A6-4C0E-B102-BED157BC3DF7}" v="639" dt="2025-03-06T08:54:55.795"/>
    <p1510:client id="{C88A57A6-426F-415A-B930-2EF563C302AD}" v="133" dt="2025-03-06T08:59:29.463"/>
    <p1510:client id="{FA3FACAC-A7A2-467F-AB5C-3073B8EC7C8B}" v="143" dt="2025-03-06T10:18:03.72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laauw N. van der (Natacha)" userId="S::n.van.der.klaauw@zoetermeer.nl::d4c41d79-7344-4ee6-850f-d7e84ac498ce" providerId="AD" clId="Web-{FA3FACAC-A7A2-467F-AB5C-3073B8EC7C8B}"/>
    <pc:docChg chg="modSld sldOrd">
      <pc:chgData name="Klaauw N. van der (Natacha)" userId="S::n.van.der.klaauw@zoetermeer.nl::d4c41d79-7344-4ee6-850f-d7e84ac498ce" providerId="AD" clId="Web-{FA3FACAC-A7A2-467F-AB5C-3073B8EC7C8B}" dt="2025-03-06T10:18:03.723" v="101" actId="20577"/>
      <pc:docMkLst>
        <pc:docMk/>
      </pc:docMkLst>
      <pc:sldChg chg="addSp delSp modSp">
        <pc:chgData name="Klaauw N. van der (Natacha)" userId="S::n.van.der.klaauw@zoetermeer.nl::d4c41d79-7344-4ee6-850f-d7e84ac498ce" providerId="AD" clId="Web-{FA3FACAC-A7A2-467F-AB5C-3073B8EC7C8B}" dt="2025-03-06T10:13:18.712" v="99" actId="20577"/>
        <pc:sldMkLst>
          <pc:docMk/>
          <pc:sldMk cId="4108609301" sldId="315"/>
        </pc:sldMkLst>
        <pc:spChg chg="mod">
          <ac:chgData name="Klaauw N. van der (Natacha)" userId="S::n.van.der.klaauw@zoetermeer.nl::d4c41d79-7344-4ee6-850f-d7e84ac498ce" providerId="AD" clId="Web-{FA3FACAC-A7A2-467F-AB5C-3073B8EC7C8B}" dt="2025-03-06T10:13:18.712" v="99" actId="20577"/>
          <ac:spMkLst>
            <pc:docMk/>
            <pc:sldMk cId="4108609301" sldId="315"/>
            <ac:spMk id="35" creationId="{AE9D68BB-732C-3421-5509-8875EAFA09FA}"/>
          </ac:spMkLst>
        </pc:spChg>
        <pc:spChg chg="add del mod">
          <ac:chgData name="Klaauw N. van der (Natacha)" userId="S::n.van.der.klaauw@zoetermeer.nl::d4c41d79-7344-4ee6-850f-d7e84ac498ce" providerId="AD" clId="Web-{FA3FACAC-A7A2-467F-AB5C-3073B8EC7C8B}" dt="2025-03-06T10:10:25.534" v="13"/>
          <ac:spMkLst>
            <pc:docMk/>
            <pc:sldMk cId="4108609301" sldId="315"/>
            <ac:spMk id="45" creationId="{C732E08D-AE9F-19A8-D1D7-9A2EA4AA842A}"/>
          </ac:spMkLst>
        </pc:spChg>
        <pc:spChg chg="add mod">
          <ac:chgData name="Klaauw N. van der (Natacha)" userId="S::n.van.der.klaauw@zoetermeer.nl::d4c41d79-7344-4ee6-850f-d7e84ac498ce" providerId="AD" clId="Web-{FA3FACAC-A7A2-467F-AB5C-3073B8EC7C8B}" dt="2025-03-06T10:10:45.832" v="23" actId="1076"/>
          <ac:spMkLst>
            <pc:docMk/>
            <pc:sldMk cId="4108609301" sldId="315"/>
            <ac:spMk id="47" creationId="{0835F1C3-3BE3-5955-C97C-646A52E0147E}"/>
          </ac:spMkLst>
        </pc:spChg>
        <pc:spChg chg="add mod">
          <ac:chgData name="Klaauw N. van der (Natacha)" userId="S::n.van.der.klaauw@zoetermeer.nl::d4c41d79-7344-4ee6-850f-d7e84ac498ce" providerId="AD" clId="Web-{FA3FACAC-A7A2-467F-AB5C-3073B8EC7C8B}" dt="2025-03-06T10:12:10.116" v="67" actId="1076"/>
          <ac:spMkLst>
            <pc:docMk/>
            <pc:sldMk cId="4108609301" sldId="315"/>
            <ac:spMk id="49" creationId="{9A115D50-BC40-A86B-F344-B6F53014AA71}"/>
          </ac:spMkLst>
        </pc:spChg>
        <pc:spChg chg="add mod">
          <ac:chgData name="Klaauw N. van der (Natacha)" userId="S::n.van.der.klaauw@zoetermeer.nl::d4c41d79-7344-4ee6-850f-d7e84ac498ce" providerId="AD" clId="Web-{FA3FACAC-A7A2-467F-AB5C-3073B8EC7C8B}" dt="2025-03-06T10:12:10.147" v="68" actId="1076"/>
          <ac:spMkLst>
            <pc:docMk/>
            <pc:sldMk cId="4108609301" sldId="315"/>
            <ac:spMk id="52" creationId="{431D7C1D-7396-326A-874A-FD2FF915DA9B}"/>
          </ac:spMkLst>
        </pc:spChg>
        <pc:spChg chg="add del">
          <ac:chgData name="Klaauw N. van der (Natacha)" userId="S::n.van.der.klaauw@zoetermeer.nl::d4c41d79-7344-4ee6-850f-d7e84ac498ce" providerId="AD" clId="Web-{FA3FACAC-A7A2-467F-AB5C-3073B8EC7C8B}" dt="2025-03-06T10:11:01.489" v="26"/>
          <ac:spMkLst>
            <pc:docMk/>
            <pc:sldMk cId="4108609301" sldId="315"/>
            <ac:spMk id="58" creationId="{36E89FED-508D-58FA-FCDB-A7F08C9472F8}"/>
          </ac:spMkLst>
        </pc:spChg>
        <pc:spChg chg="add del">
          <ac:chgData name="Klaauw N. van der (Natacha)" userId="S::n.van.der.klaauw@zoetermeer.nl::d4c41d79-7344-4ee6-850f-d7e84ac498ce" providerId="AD" clId="Web-{FA3FACAC-A7A2-467F-AB5C-3073B8EC7C8B}" dt="2025-03-06T10:11:01.489" v="27"/>
          <ac:spMkLst>
            <pc:docMk/>
            <pc:sldMk cId="4108609301" sldId="315"/>
            <ac:spMk id="70" creationId="{AD21C7FD-8D26-B7CC-0ACD-206817B5F17D}"/>
          </ac:spMkLst>
        </pc:spChg>
      </pc:sldChg>
      <pc:sldChg chg="ord">
        <pc:chgData name="Klaauw N. van der (Natacha)" userId="S::n.van.der.klaauw@zoetermeer.nl::d4c41d79-7344-4ee6-850f-d7e84ac498ce" providerId="AD" clId="Web-{FA3FACAC-A7A2-467F-AB5C-3073B8EC7C8B}" dt="2025-03-06T10:13:55.870" v="100"/>
        <pc:sldMkLst>
          <pc:docMk/>
          <pc:sldMk cId="4044323689" sldId="319"/>
        </pc:sldMkLst>
      </pc:sldChg>
      <pc:sldChg chg="modSp ord">
        <pc:chgData name="Klaauw N. van der (Natacha)" userId="S::n.van.der.klaauw@zoetermeer.nl::d4c41d79-7344-4ee6-850f-d7e84ac498ce" providerId="AD" clId="Web-{FA3FACAC-A7A2-467F-AB5C-3073B8EC7C8B}" dt="2025-03-06T10:18:03.723" v="101" actId="20577"/>
        <pc:sldMkLst>
          <pc:docMk/>
          <pc:sldMk cId="3778737007" sldId="324"/>
        </pc:sldMkLst>
        <pc:spChg chg="mod">
          <ac:chgData name="Klaauw N. van der (Natacha)" userId="S::n.van.der.klaauw@zoetermeer.nl::d4c41d79-7344-4ee6-850f-d7e84ac498ce" providerId="AD" clId="Web-{FA3FACAC-A7A2-467F-AB5C-3073B8EC7C8B}" dt="2025-03-06T10:18:03.723" v="101" actId="20577"/>
          <ac:spMkLst>
            <pc:docMk/>
            <pc:sldMk cId="3778737007" sldId="324"/>
            <ac:spMk id="2" creationId="{1408C33A-300E-B421-DDF9-6DA14A21CDEB}"/>
          </ac:spMkLst>
        </pc:spChg>
        <pc:spChg chg="mod">
          <ac:chgData name="Klaauw N. van der (Natacha)" userId="S::n.van.der.klaauw@zoetermeer.nl::d4c41d79-7344-4ee6-850f-d7e84ac498ce" providerId="AD" clId="Web-{FA3FACAC-A7A2-467F-AB5C-3073B8EC7C8B}" dt="2025-03-06T10:09:19.563" v="1" actId="20577"/>
          <ac:spMkLst>
            <pc:docMk/>
            <pc:sldMk cId="3778737007" sldId="324"/>
            <ac:spMk id="3" creationId="{ECCC5359-8F67-5E0C-404F-EE2536599970}"/>
          </ac:spMkLst>
        </pc:spChg>
      </pc:sldChg>
    </pc:docChg>
  </pc:docChgLst>
  <pc:docChgLst>
    <pc:chgData name="Klaauw N. van der (Natacha)" userId="d4c41d79-7344-4ee6-850f-d7e84ac498ce" providerId="ADAL" clId="{5875CA45-4D7C-4A4A-8826-07694FDEE610}"/>
    <pc:docChg chg="undo redo custSel delSld modSld">
      <pc:chgData name="Klaauw N. van der (Natacha)" userId="d4c41d79-7344-4ee6-850f-d7e84ac498ce" providerId="ADAL" clId="{5875CA45-4D7C-4A4A-8826-07694FDEE610}" dt="2025-01-14T09:28:22.424" v="868" actId="20577"/>
      <pc:docMkLst>
        <pc:docMk/>
      </pc:docMkLst>
      <pc:sldChg chg="del">
        <pc:chgData name="Klaauw N. van der (Natacha)" userId="d4c41d79-7344-4ee6-850f-d7e84ac498ce" providerId="ADAL" clId="{5875CA45-4D7C-4A4A-8826-07694FDEE610}" dt="2025-01-13T14:08:17.959" v="0" actId="47"/>
        <pc:sldMkLst>
          <pc:docMk/>
          <pc:sldMk cId="1517310046" sldId="256"/>
        </pc:sldMkLst>
      </pc:sldChg>
      <pc:sldChg chg="modSp mod">
        <pc:chgData name="Klaauw N. van der (Natacha)" userId="d4c41d79-7344-4ee6-850f-d7e84ac498ce" providerId="ADAL" clId="{5875CA45-4D7C-4A4A-8826-07694FDEE610}" dt="2025-01-13T14:08:22.139" v="2" actId="20577"/>
        <pc:sldMkLst>
          <pc:docMk/>
          <pc:sldMk cId="3865355312" sldId="257"/>
        </pc:sldMkLst>
        <pc:spChg chg="mod">
          <ac:chgData name="Klaauw N. van der (Natacha)" userId="d4c41d79-7344-4ee6-850f-d7e84ac498ce" providerId="ADAL" clId="{5875CA45-4D7C-4A4A-8826-07694FDEE610}" dt="2025-01-13T14:08:22.139" v="2" actId="20577"/>
          <ac:spMkLst>
            <pc:docMk/>
            <pc:sldMk cId="3865355312" sldId="257"/>
            <ac:spMk id="2" creationId="{7F18EDDA-380F-4A9B-A084-C813CBA91A56}"/>
          </ac:spMkLst>
        </pc:spChg>
      </pc:sldChg>
      <pc:sldChg chg="addSp delSp modSp mod">
        <pc:chgData name="Klaauw N. van der (Natacha)" userId="d4c41d79-7344-4ee6-850f-d7e84ac498ce" providerId="ADAL" clId="{5875CA45-4D7C-4A4A-8826-07694FDEE610}" dt="2025-01-14T09:18:36.773" v="801" actId="1076"/>
        <pc:sldMkLst>
          <pc:docMk/>
          <pc:sldMk cId="4108609301" sldId="315"/>
        </pc:sldMkLst>
        <pc:spChg chg="mod">
          <ac:chgData name="Klaauw N. van der (Natacha)" userId="d4c41d79-7344-4ee6-850f-d7e84ac498ce" providerId="ADAL" clId="{5875CA45-4D7C-4A4A-8826-07694FDEE610}" dt="2025-01-13T14:22:47.228" v="639" actId="20577"/>
          <ac:spMkLst>
            <pc:docMk/>
            <pc:sldMk cId="4108609301" sldId="315"/>
            <ac:spMk id="2" creationId="{00000000-0000-0000-0000-000000000000}"/>
          </ac:spMkLst>
        </pc:spChg>
        <pc:spChg chg="del mod">
          <ac:chgData name="Klaauw N. van der (Natacha)" userId="d4c41d79-7344-4ee6-850f-d7e84ac498ce" providerId="ADAL" clId="{5875CA45-4D7C-4A4A-8826-07694FDEE610}" dt="2025-01-13T14:08:53.826" v="22"/>
          <ac:spMkLst>
            <pc:docMk/>
            <pc:sldMk cId="4108609301" sldId="315"/>
            <ac:spMk id="38" creationId="{378F3A15-909C-FF06-D57D-1E2F2F4C9945}"/>
          </ac:spMkLst>
        </pc:spChg>
        <pc:spChg chg="add mod">
          <ac:chgData name="Klaauw N. van der (Natacha)" userId="d4c41d79-7344-4ee6-850f-d7e84ac498ce" providerId="ADAL" clId="{5875CA45-4D7C-4A4A-8826-07694FDEE610}" dt="2025-01-14T09:15:45.853" v="691" actId="20577"/>
          <ac:spMkLst>
            <pc:docMk/>
            <pc:sldMk cId="4108609301" sldId="315"/>
            <ac:spMk id="38" creationId="{7CE43B12-D6C2-D098-AD02-BA97AB943E4A}"/>
          </ac:spMkLst>
        </pc:spChg>
        <pc:spChg chg="add mod">
          <ac:chgData name="Klaauw N. van der (Natacha)" userId="d4c41d79-7344-4ee6-850f-d7e84ac498ce" providerId="ADAL" clId="{5875CA45-4D7C-4A4A-8826-07694FDEE610}" dt="2025-01-14T09:15:38.491" v="681" actId="207"/>
          <ac:spMkLst>
            <pc:docMk/>
            <pc:sldMk cId="4108609301" sldId="315"/>
            <ac:spMk id="39" creationId="{93D4EA7F-537B-C4FA-F724-3093BEFB6C8A}"/>
          </ac:spMkLst>
        </pc:spChg>
        <pc:spChg chg="add mod">
          <ac:chgData name="Klaauw N. van der (Natacha)" userId="d4c41d79-7344-4ee6-850f-d7e84ac498ce" providerId="ADAL" clId="{5875CA45-4D7C-4A4A-8826-07694FDEE610}" dt="2025-01-14T09:18:36.773" v="801" actId="1076"/>
          <ac:spMkLst>
            <pc:docMk/>
            <pc:sldMk cId="4108609301" sldId="315"/>
            <ac:spMk id="40" creationId="{1079B238-FEAA-D691-5D53-79E5EB0E8C18}"/>
          </ac:spMkLst>
        </pc:spChg>
        <pc:spChg chg="mod">
          <ac:chgData name="Klaauw N. van der (Natacha)" userId="d4c41d79-7344-4ee6-850f-d7e84ac498ce" providerId="ADAL" clId="{5875CA45-4D7C-4A4A-8826-07694FDEE610}" dt="2025-01-13T14:22:39.744" v="637" actId="14100"/>
          <ac:spMkLst>
            <pc:docMk/>
            <pc:sldMk cId="4108609301" sldId="315"/>
            <ac:spMk id="41" creationId="{64DF34DB-A6D5-45C5-9C9D-62535745932C}"/>
          </ac:spMkLst>
        </pc:spChg>
        <pc:spChg chg="mod">
          <ac:chgData name="Klaauw N. van der (Natacha)" userId="d4c41d79-7344-4ee6-850f-d7e84ac498ce" providerId="ADAL" clId="{5875CA45-4D7C-4A4A-8826-07694FDEE610}" dt="2025-01-13T14:08:51.160" v="19" actId="20577"/>
          <ac:spMkLst>
            <pc:docMk/>
            <pc:sldMk cId="4108609301" sldId="315"/>
            <ac:spMk id="42" creationId="{818D3928-4437-8F63-A7AB-3C070957F7B8}"/>
          </ac:spMkLst>
        </pc:spChg>
        <pc:spChg chg="add mod">
          <ac:chgData name="Klaauw N. van der (Natacha)" userId="d4c41d79-7344-4ee6-850f-d7e84ac498ce" providerId="ADAL" clId="{5875CA45-4D7C-4A4A-8826-07694FDEE610}" dt="2025-01-14T09:18:09.100" v="799" actId="1076"/>
          <ac:spMkLst>
            <pc:docMk/>
            <pc:sldMk cId="4108609301" sldId="315"/>
            <ac:spMk id="43" creationId="{E0BE23D0-BA77-4E8E-3FFB-E5696B094AC2}"/>
          </ac:spMkLst>
        </pc:spChg>
        <pc:spChg chg="mod">
          <ac:chgData name="Klaauw N. van der (Natacha)" userId="d4c41d79-7344-4ee6-850f-d7e84ac498ce" providerId="ADAL" clId="{5875CA45-4D7C-4A4A-8826-07694FDEE610}" dt="2025-01-13T14:22:55.813" v="640" actId="20577"/>
          <ac:spMkLst>
            <pc:docMk/>
            <pc:sldMk cId="4108609301" sldId="315"/>
            <ac:spMk id="50" creationId="{04FAEBE8-C30E-4BC7-8A67-76E44153C2D0}"/>
          </ac:spMkLst>
        </pc:spChg>
        <pc:spChg chg="mod">
          <ac:chgData name="Klaauw N. van der (Natacha)" userId="d4c41d79-7344-4ee6-850f-d7e84ac498ce" providerId="ADAL" clId="{5875CA45-4D7C-4A4A-8826-07694FDEE610}" dt="2025-01-13T14:09:29.033" v="77" actId="20577"/>
          <ac:spMkLst>
            <pc:docMk/>
            <pc:sldMk cId="4108609301" sldId="315"/>
            <ac:spMk id="58" creationId="{36E89FED-508D-58FA-FCDB-A7F08C9472F8}"/>
          </ac:spMkLst>
        </pc:spChg>
        <pc:spChg chg="mod">
          <ac:chgData name="Klaauw N. van der (Natacha)" userId="d4c41d79-7344-4ee6-850f-d7e84ac498ce" providerId="ADAL" clId="{5875CA45-4D7C-4A4A-8826-07694FDEE610}" dt="2025-01-13T14:10:30.841" v="94" actId="14100"/>
          <ac:spMkLst>
            <pc:docMk/>
            <pc:sldMk cId="4108609301" sldId="315"/>
            <ac:spMk id="59" creationId="{00000000-0000-0000-0000-000000000000}"/>
          </ac:spMkLst>
        </pc:spChg>
        <pc:spChg chg="mod">
          <ac:chgData name="Klaauw N. van der (Natacha)" userId="d4c41d79-7344-4ee6-850f-d7e84ac498ce" providerId="ADAL" clId="{5875CA45-4D7C-4A4A-8826-07694FDEE610}" dt="2025-01-13T14:09:49.945" v="89" actId="20577"/>
          <ac:spMkLst>
            <pc:docMk/>
            <pc:sldMk cId="4108609301" sldId="315"/>
            <ac:spMk id="73" creationId="{9BE3E8A7-DD5E-FE85-F979-E35E8159CF09}"/>
          </ac:spMkLst>
        </pc:spChg>
        <pc:spChg chg="mod">
          <ac:chgData name="Klaauw N. van der (Natacha)" userId="d4c41d79-7344-4ee6-850f-d7e84ac498ce" providerId="ADAL" clId="{5875CA45-4D7C-4A4A-8826-07694FDEE610}" dt="2025-01-13T14:10:20.091" v="93" actId="20577"/>
          <ac:spMkLst>
            <pc:docMk/>
            <pc:sldMk cId="4108609301" sldId="315"/>
            <ac:spMk id="76" creationId="{00000000-0000-0000-0000-000000000000}"/>
          </ac:spMkLst>
        </pc:spChg>
        <pc:spChg chg="del">
          <ac:chgData name="Klaauw N. van der (Natacha)" userId="d4c41d79-7344-4ee6-850f-d7e84ac498ce" providerId="ADAL" clId="{5875CA45-4D7C-4A4A-8826-07694FDEE610}" dt="2025-01-13T14:09:02.714" v="26" actId="478"/>
          <ac:spMkLst>
            <pc:docMk/>
            <pc:sldMk cId="4108609301" sldId="315"/>
            <ac:spMk id="93" creationId="{8310507D-678A-C35A-8FAF-82825CFEF912}"/>
          </ac:spMkLst>
        </pc:spChg>
        <pc:spChg chg="del">
          <ac:chgData name="Klaauw N. van der (Natacha)" userId="d4c41d79-7344-4ee6-850f-d7e84ac498ce" providerId="ADAL" clId="{5875CA45-4D7C-4A4A-8826-07694FDEE610}" dt="2025-01-13T14:08:59.719" v="25" actId="478"/>
          <ac:spMkLst>
            <pc:docMk/>
            <pc:sldMk cId="4108609301" sldId="315"/>
            <ac:spMk id="97" creationId="{F9ADD415-5FA9-EE75-50E9-FC48C386D107}"/>
          </ac:spMkLst>
        </pc:spChg>
        <pc:spChg chg="del mod">
          <ac:chgData name="Klaauw N. van der (Natacha)" userId="d4c41d79-7344-4ee6-850f-d7e84ac498ce" providerId="ADAL" clId="{5875CA45-4D7C-4A4A-8826-07694FDEE610}" dt="2025-01-13T14:09:35.159" v="79" actId="478"/>
          <ac:spMkLst>
            <pc:docMk/>
            <pc:sldMk cId="4108609301" sldId="315"/>
            <ac:spMk id="98" creationId="{5C0380CE-1AB2-157F-304A-7C1111393083}"/>
          </ac:spMkLst>
        </pc:spChg>
        <pc:spChg chg="del mod">
          <ac:chgData name="Klaauw N. van der (Natacha)" userId="d4c41d79-7344-4ee6-850f-d7e84ac498ce" providerId="ADAL" clId="{5875CA45-4D7C-4A4A-8826-07694FDEE610}" dt="2025-01-13T14:08:57.335" v="24" actId="478"/>
          <ac:spMkLst>
            <pc:docMk/>
            <pc:sldMk cId="4108609301" sldId="315"/>
            <ac:spMk id="99" creationId="{638C370F-4EAB-F3E6-F58C-DA7C040FD381}"/>
          </ac:spMkLst>
        </pc:spChg>
        <pc:spChg chg="del mod">
          <ac:chgData name="Klaauw N. van der (Natacha)" userId="d4c41d79-7344-4ee6-850f-d7e84ac498ce" providerId="ADAL" clId="{5875CA45-4D7C-4A4A-8826-07694FDEE610}" dt="2025-01-13T14:22:30.416" v="636" actId="478"/>
          <ac:spMkLst>
            <pc:docMk/>
            <pc:sldMk cId="4108609301" sldId="315"/>
            <ac:spMk id="100" creationId="{77B0A5E6-DAA1-0971-975F-28D22116046B}"/>
          </ac:spMkLst>
        </pc:spChg>
        <pc:spChg chg="del">
          <ac:chgData name="Klaauw N. van der (Natacha)" userId="d4c41d79-7344-4ee6-850f-d7e84ac498ce" providerId="ADAL" clId="{5875CA45-4D7C-4A4A-8826-07694FDEE610}" dt="2025-01-13T14:08:53.826" v="20" actId="478"/>
          <ac:spMkLst>
            <pc:docMk/>
            <pc:sldMk cId="4108609301" sldId="315"/>
            <ac:spMk id="101" creationId="{092E4C38-E869-1E98-32D1-FD6ACE0473CD}"/>
          </ac:spMkLst>
        </pc:spChg>
      </pc:sldChg>
      <pc:sldChg chg="delSp modSp mod">
        <pc:chgData name="Klaauw N. van der (Natacha)" userId="d4c41d79-7344-4ee6-850f-d7e84ac498ce" providerId="ADAL" clId="{5875CA45-4D7C-4A4A-8826-07694FDEE610}" dt="2025-01-14T09:28:22.424" v="868" actId="20577"/>
        <pc:sldMkLst>
          <pc:docMk/>
          <pc:sldMk cId="4044323689" sldId="319"/>
        </pc:sldMkLst>
        <pc:spChg chg="mod">
          <ac:chgData name="Klaauw N. van der (Natacha)" userId="d4c41d79-7344-4ee6-850f-d7e84ac498ce" providerId="ADAL" clId="{5875CA45-4D7C-4A4A-8826-07694FDEE610}" dt="2025-01-13T14:18:25.037" v="96" actId="20577"/>
          <ac:spMkLst>
            <pc:docMk/>
            <pc:sldMk cId="4044323689" sldId="319"/>
            <ac:spMk id="2" creationId="{3479934D-E886-4824-A45D-52BA9C21F995}"/>
          </ac:spMkLst>
        </pc:spChg>
        <pc:spChg chg="mod">
          <ac:chgData name="Klaauw N. van der (Natacha)" userId="d4c41d79-7344-4ee6-850f-d7e84ac498ce" providerId="ADAL" clId="{5875CA45-4D7C-4A4A-8826-07694FDEE610}" dt="2025-01-14T09:28:22.424" v="868" actId="20577"/>
          <ac:spMkLst>
            <pc:docMk/>
            <pc:sldMk cId="4044323689" sldId="319"/>
            <ac:spMk id="3" creationId="{902513F2-5ACB-5DA8-0947-C5B87C901757}"/>
          </ac:spMkLst>
        </pc:spChg>
        <pc:graphicFrameChg chg="del">
          <ac:chgData name="Klaauw N. van der (Natacha)" userId="d4c41d79-7344-4ee6-850f-d7e84ac498ce" providerId="ADAL" clId="{5875CA45-4D7C-4A4A-8826-07694FDEE610}" dt="2025-01-13T14:18:29.139" v="97" actId="478"/>
          <ac:graphicFrameMkLst>
            <pc:docMk/>
            <pc:sldMk cId="4044323689" sldId="319"/>
            <ac:graphicFrameMk id="5" creationId="{9533DEA6-83C6-82FD-36B1-F941B6DF8646}"/>
          </ac:graphicFrameMkLst>
        </pc:graphicFrameChg>
      </pc:sldChg>
      <pc:sldChg chg="modSp mod">
        <pc:chgData name="Klaauw N. van der (Natacha)" userId="d4c41d79-7344-4ee6-850f-d7e84ac498ce" providerId="ADAL" clId="{5875CA45-4D7C-4A4A-8826-07694FDEE610}" dt="2025-01-13T14:21:30.079" v="626" actId="20577"/>
        <pc:sldMkLst>
          <pc:docMk/>
          <pc:sldMk cId="3964749745" sldId="320"/>
        </pc:sldMkLst>
        <pc:spChg chg="mod">
          <ac:chgData name="Klaauw N. van der (Natacha)" userId="d4c41d79-7344-4ee6-850f-d7e84ac498ce" providerId="ADAL" clId="{5875CA45-4D7C-4A4A-8826-07694FDEE610}" dt="2025-01-13T14:21:30.079" v="626" actId="20577"/>
          <ac:spMkLst>
            <pc:docMk/>
            <pc:sldMk cId="3964749745" sldId="320"/>
            <ac:spMk id="6" creationId="{662FEF89-3B1A-23CD-C193-6F1359DAA0FC}"/>
          </ac:spMkLst>
        </pc:spChg>
      </pc:sldChg>
      <pc:sldChg chg="modSp mod">
        <pc:chgData name="Klaauw N. van der (Natacha)" userId="d4c41d79-7344-4ee6-850f-d7e84ac498ce" providerId="ADAL" clId="{5875CA45-4D7C-4A4A-8826-07694FDEE610}" dt="2025-01-13T14:21:42.356" v="630" actId="20577"/>
        <pc:sldMkLst>
          <pc:docMk/>
          <pc:sldMk cId="2580234766" sldId="321"/>
        </pc:sldMkLst>
        <pc:spChg chg="mod">
          <ac:chgData name="Klaauw N. van der (Natacha)" userId="d4c41d79-7344-4ee6-850f-d7e84ac498ce" providerId="ADAL" clId="{5875CA45-4D7C-4A4A-8826-07694FDEE610}" dt="2025-01-13T14:21:42.356" v="630" actId="20577"/>
          <ac:spMkLst>
            <pc:docMk/>
            <pc:sldMk cId="2580234766" sldId="321"/>
            <ac:spMk id="6" creationId="{662FEF89-3B1A-23CD-C193-6F1359DAA0FC}"/>
          </ac:spMkLst>
        </pc:spChg>
      </pc:sldChg>
    </pc:docChg>
  </pc:docChgLst>
  <pc:docChgLst>
    <pc:chgData name="Klaauw N. van der (Natacha)" userId="S::n.van.der.klaauw@zoetermeer.nl::d4c41d79-7344-4ee6-850f-d7e84ac498ce" providerId="AD" clId="Web-{A6B94515-34A6-4C0E-B102-BED157BC3DF7}"/>
    <pc:docChg chg="addSld modSld">
      <pc:chgData name="Klaauw N. van der (Natacha)" userId="S::n.van.der.klaauw@zoetermeer.nl::d4c41d79-7344-4ee6-850f-d7e84ac498ce" providerId="AD" clId="Web-{A6B94515-34A6-4C0E-B102-BED157BC3DF7}" dt="2025-03-06T08:54:55.795" v="549"/>
      <pc:docMkLst>
        <pc:docMk/>
      </pc:docMkLst>
      <pc:sldChg chg="modSp">
        <pc:chgData name="Klaauw N. van der (Natacha)" userId="S::n.van.der.klaauw@zoetermeer.nl::d4c41d79-7344-4ee6-850f-d7e84ac498ce" providerId="AD" clId="Web-{A6B94515-34A6-4C0E-B102-BED157BC3DF7}" dt="2025-03-06T08:39:04.367" v="1" actId="1076"/>
        <pc:sldMkLst>
          <pc:docMk/>
          <pc:sldMk cId="4108609301" sldId="315"/>
        </pc:sldMkLst>
        <pc:picChg chg="mod">
          <ac:chgData name="Klaauw N. van der (Natacha)" userId="S::n.van.der.klaauw@zoetermeer.nl::d4c41d79-7344-4ee6-850f-d7e84ac498ce" providerId="AD" clId="Web-{A6B94515-34A6-4C0E-B102-BED157BC3DF7}" dt="2025-03-06T08:39:04.367" v="1" actId="1076"/>
          <ac:picMkLst>
            <pc:docMk/>
            <pc:sldMk cId="4108609301" sldId="315"/>
            <ac:picMk id="71" creationId="{6A57DC08-9699-494C-81AB-599621804072}"/>
          </ac:picMkLst>
        </pc:picChg>
      </pc:sldChg>
      <pc:sldChg chg="modSp">
        <pc:chgData name="Klaauw N. van der (Natacha)" userId="S::n.van.der.klaauw@zoetermeer.nl::d4c41d79-7344-4ee6-850f-d7e84ac498ce" providerId="AD" clId="Web-{A6B94515-34A6-4C0E-B102-BED157BC3DF7}" dt="2025-03-06T08:54:29.294" v="548" actId="20577"/>
        <pc:sldMkLst>
          <pc:docMk/>
          <pc:sldMk cId="4044323689" sldId="319"/>
        </pc:sldMkLst>
        <pc:spChg chg="mod">
          <ac:chgData name="Klaauw N. van der (Natacha)" userId="S::n.van.der.klaauw@zoetermeer.nl::d4c41d79-7344-4ee6-850f-d7e84ac498ce" providerId="AD" clId="Web-{A6B94515-34A6-4C0E-B102-BED157BC3DF7}" dt="2025-03-06T08:54:29.294" v="548" actId="20577"/>
          <ac:spMkLst>
            <pc:docMk/>
            <pc:sldMk cId="4044323689" sldId="319"/>
            <ac:spMk id="3" creationId="{902513F2-5ACB-5DA8-0947-C5B87C901757}"/>
          </ac:spMkLst>
        </pc:spChg>
      </pc:sldChg>
      <pc:sldChg chg="addSp modSp new">
        <pc:chgData name="Klaauw N. van der (Natacha)" userId="S::n.van.der.klaauw@zoetermeer.nl::d4c41d79-7344-4ee6-850f-d7e84ac498ce" providerId="AD" clId="Web-{A6B94515-34A6-4C0E-B102-BED157BC3DF7}" dt="2025-03-06T08:53:54.777" v="513"/>
        <pc:sldMkLst>
          <pc:docMk/>
          <pc:sldMk cId="37376212" sldId="323"/>
        </pc:sldMkLst>
        <pc:spChg chg="mod">
          <ac:chgData name="Klaauw N. van der (Natacha)" userId="S::n.van.der.klaauw@zoetermeer.nl::d4c41d79-7344-4ee6-850f-d7e84ac498ce" providerId="AD" clId="Web-{A6B94515-34A6-4C0E-B102-BED157BC3DF7}" dt="2025-03-06T08:52:18.914" v="446" actId="1076"/>
          <ac:spMkLst>
            <pc:docMk/>
            <pc:sldMk cId="37376212" sldId="323"/>
            <ac:spMk id="2" creationId="{B6471FD7-07D0-E23F-83F0-444A69564FAA}"/>
          </ac:spMkLst>
        </pc:spChg>
        <pc:spChg chg="add">
          <ac:chgData name="Klaauw N. van der (Natacha)" userId="S::n.van.der.klaauw@zoetermeer.nl::d4c41d79-7344-4ee6-850f-d7e84ac498ce" providerId="AD" clId="Web-{A6B94515-34A6-4C0E-B102-BED157BC3DF7}" dt="2025-03-06T08:39:07.726" v="2"/>
          <ac:spMkLst>
            <pc:docMk/>
            <pc:sldMk cId="37376212" sldId="323"/>
            <ac:spMk id="4" creationId="{9C299ED0-1D60-A31B-5068-3D95429EAFD9}"/>
          </ac:spMkLst>
        </pc:spChg>
        <pc:graphicFrameChg chg="add mod modGraphic">
          <ac:chgData name="Klaauw N. van der (Natacha)" userId="S::n.van.der.klaauw@zoetermeer.nl::d4c41d79-7344-4ee6-850f-d7e84ac498ce" providerId="AD" clId="Web-{A6B94515-34A6-4C0E-B102-BED157BC3DF7}" dt="2025-03-06T08:53:54.777" v="513"/>
          <ac:graphicFrameMkLst>
            <pc:docMk/>
            <pc:sldMk cId="37376212" sldId="323"/>
            <ac:graphicFrameMk id="7" creationId="{356B40E9-2B32-F325-C07D-F1D4503D46B7}"/>
          </ac:graphicFrameMkLst>
        </pc:graphicFrameChg>
        <pc:picChg chg="add">
          <ac:chgData name="Klaauw N. van der (Natacha)" userId="S::n.van.der.klaauw@zoetermeer.nl::d4c41d79-7344-4ee6-850f-d7e84ac498ce" providerId="AD" clId="Web-{A6B94515-34A6-4C0E-B102-BED157BC3DF7}" dt="2025-03-06T08:39:07.757" v="3"/>
          <ac:picMkLst>
            <pc:docMk/>
            <pc:sldMk cId="37376212" sldId="323"/>
            <ac:picMk id="6" creationId="{3B83DCED-5168-5B65-6FEE-F3FB1F9C4C74}"/>
          </ac:picMkLst>
        </pc:picChg>
      </pc:sldChg>
      <pc:sldChg chg="new">
        <pc:chgData name="Klaauw N. van der (Natacha)" userId="S::n.van.der.klaauw@zoetermeer.nl::d4c41d79-7344-4ee6-850f-d7e84ac498ce" providerId="AD" clId="Web-{A6B94515-34A6-4C0E-B102-BED157BC3DF7}" dt="2025-03-06T08:54:55.795" v="549"/>
        <pc:sldMkLst>
          <pc:docMk/>
          <pc:sldMk cId="3778737007" sldId="324"/>
        </pc:sldMkLst>
      </pc:sldChg>
    </pc:docChg>
  </pc:docChgLst>
  <pc:docChgLst>
    <pc:chgData name="Klaauw N. van der (Natacha)" userId="S::n.van.der.klaauw@zoetermeer.nl::d4c41d79-7344-4ee6-850f-d7e84ac498ce" providerId="AD" clId="Web-{C88A57A6-426F-415A-B930-2EF563C302AD}"/>
    <pc:docChg chg="modSld sldOrd">
      <pc:chgData name="Klaauw N. van der (Natacha)" userId="S::n.van.der.klaauw@zoetermeer.nl::d4c41d79-7344-4ee6-850f-d7e84ac498ce" providerId="AD" clId="Web-{C88A57A6-426F-415A-B930-2EF563C302AD}" dt="2025-03-06T08:59:29.463" v="137" actId="20577"/>
      <pc:docMkLst>
        <pc:docMk/>
      </pc:docMkLst>
      <pc:sldChg chg="ord">
        <pc:chgData name="Klaauw N. van der (Natacha)" userId="S::n.van.der.klaauw@zoetermeer.nl::d4c41d79-7344-4ee6-850f-d7e84ac498ce" providerId="AD" clId="Web-{C88A57A6-426F-415A-B930-2EF563C302AD}" dt="2025-03-06T08:56:32.084" v="31"/>
        <pc:sldMkLst>
          <pc:docMk/>
          <pc:sldMk cId="4044323689" sldId="319"/>
        </pc:sldMkLst>
      </pc:sldChg>
      <pc:sldChg chg="addSp modSp">
        <pc:chgData name="Klaauw N. van der (Natacha)" userId="S::n.van.der.klaauw@zoetermeer.nl::d4c41d79-7344-4ee6-850f-d7e84ac498ce" providerId="AD" clId="Web-{C88A57A6-426F-415A-B930-2EF563C302AD}" dt="2025-03-06T08:59:29.463" v="137" actId="20577"/>
        <pc:sldMkLst>
          <pc:docMk/>
          <pc:sldMk cId="3778737007" sldId="324"/>
        </pc:sldMkLst>
        <pc:spChg chg="mod">
          <ac:chgData name="Klaauw N. van der (Natacha)" userId="S::n.van.der.klaauw@zoetermeer.nl::d4c41d79-7344-4ee6-850f-d7e84ac498ce" providerId="AD" clId="Web-{C88A57A6-426F-415A-B930-2EF563C302AD}" dt="2025-03-06T08:56:27.444" v="30" actId="20577"/>
          <ac:spMkLst>
            <pc:docMk/>
            <pc:sldMk cId="3778737007" sldId="324"/>
            <ac:spMk id="2" creationId="{1408C33A-300E-B421-DDF9-6DA14A21CDEB}"/>
          </ac:spMkLst>
        </pc:spChg>
        <pc:spChg chg="mod">
          <ac:chgData name="Klaauw N. van der (Natacha)" userId="S::n.van.der.klaauw@zoetermeer.nl::d4c41d79-7344-4ee6-850f-d7e84ac498ce" providerId="AD" clId="Web-{C88A57A6-426F-415A-B930-2EF563C302AD}" dt="2025-03-06T08:59:29.463" v="137" actId="20577"/>
          <ac:spMkLst>
            <pc:docMk/>
            <pc:sldMk cId="3778737007" sldId="324"/>
            <ac:spMk id="3" creationId="{ECCC5359-8F67-5E0C-404F-EE2536599970}"/>
          </ac:spMkLst>
        </pc:spChg>
        <pc:picChg chg="add">
          <ac:chgData name="Klaauw N. van der (Natacha)" userId="S::n.van.der.klaauw@zoetermeer.nl::d4c41d79-7344-4ee6-850f-d7e84ac498ce" providerId="AD" clId="Web-{C88A57A6-426F-415A-B930-2EF563C302AD}" dt="2025-03-06T08:58:43.431" v="79"/>
          <ac:picMkLst>
            <pc:docMk/>
            <pc:sldMk cId="3778737007" sldId="324"/>
            <ac:picMk id="5" creationId="{4C9CE591-86FF-599D-78F4-69BF56B841C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853819-5677-5D30-3A46-8D4A66409F7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440EE21-D62A-F88F-1D1F-06AD42A22D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55D5040-0593-652B-90E0-13B72FA2CE0D}"/>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5" name="Tijdelijke aanduiding voor voettekst 4">
            <a:extLst>
              <a:ext uri="{FF2B5EF4-FFF2-40B4-BE49-F238E27FC236}">
                <a16:creationId xmlns:a16="http://schemas.microsoft.com/office/drawing/2014/main" id="{DA11A1A6-ED00-063B-3F53-4A1A881D982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F0CB4E3-933D-1BD1-6DAC-B1F4B449DF59}"/>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3255494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CE278C-7695-E923-E991-F5E0A1D9E7F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85524A4-EC50-91C8-C7E5-C8DAEF55057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9736090-DDA0-789F-38CD-66744C0B1A72}"/>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5" name="Tijdelijke aanduiding voor voettekst 4">
            <a:extLst>
              <a:ext uri="{FF2B5EF4-FFF2-40B4-BE49-F238E27FC236}">
                <a16:creationId xmlns:a16="http://schemas.microsoft.com/office/drawing/2014/main" id="{417F1BC1-B993-D41B-452C-8C3E13874D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D53461E-0159-0383-1DC0-E3528739861F}"/>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1916750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6B2AAF-570D-6D59-BE1B-E13D980C8CE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26210DE-8677-C2F2-FE31-51C2F6E9C4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ED5B3C5-29C2-8F8B-139B-B16D91BF9F15}"/>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5" name="Tijdelijke aanduiding voor voettekst 4">
            <a:extLst>
              <a:ext uri="{FF2B5EF4-FFF2-40B4-BE49-F238E27FC236}">
                <a16:creationId xmlns:a16="http://schemas.microsoft.com/office/drawing/2014/main" id="{8E91D61E-00F5-B826-B74F-7431280202F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DAD365-2B0B-C936-9D0F-3C5433F187B9}"/>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1350647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F2E44-5E0B-F0D8-CEA3-A285E66D930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7049F54-972B-544D-A388-C2E3B0DF241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FBD0151-CEF0-74EA-EFEB-5B1AB2D9CEE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69A1C25-66E8-D557-7F59-A46C7FCA8F38}"/>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6" name="Tijdelijke aanduiding voor voettekst 5">
            <a:extLst>
              <a:ext uri="{FF2B5EF4-FFF2-40B4-BE49-F238E27FC236}">
                <a16:creationId xmlns:a16="http://schemas.microsoft.com/office/drawing/2014/main" id="{7BF90CA9-C18B-417F-E503-2D767D7047F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2883497-9625-9F23-E08B-8F1367FE9801}"/>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3847242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5B145D-7A6D-B021-B304-4E676D4728A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DDEA4F9-98D8-14A9-4B0E-1B22406CF7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9113D37-C7B1-83B9-2549-50E4021D685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9ED202C1-6E2C-4611-CD8E-5A869BB117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97AF24D-CB8A-51CA-97B7-207CFF9F18B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5134497-5932-2071-D4CE-DA4F6494A7DA}"/>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8" name="Tijdelijke aanduiding voor voettekst 7">
            <a:extLst>
              <a:ext uri="{FF2B5EF4-FFF2-40B4-BE49-F238E27FC236}">
                <a16:creationId xmlns:a16="http://schemas.microsoft.com/office/drawing/2014/main" id="{4CA46D19-D1ED-933D-65E8-8B363CEB6AD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FFC69550-8D5D-6CC7-A275-77BB5756F205}"/>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28727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4A90E5-2FDC-521A-A229-5ED101E8E9F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3D7AB24-A49F-E83C-F553-3725514B5856}"/>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4" name="Tijdelijke aanduiding voor voettekst 3">
            <a:extLst>
              <a:ext uri="{FF2B5EF4-FFF2-40B4-BE49-F238E27FC236}">
                <a16:creationId xmlns:a16="http://schemas.microsoft.com/office/drawing/2014/main" id="{2A6D6FA4-2316-AFDE-72EA-1AED5524283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D6746D0-9B7D-1EC0-EC3F-5C17F7040548}"/>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1031983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D933C36-9FDB-E787-2DB3-8F280098862A}"/>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3" name="Tijdelijke aanduiding voor voettekst 2">
            <a:extLst>
              <a:ext uri="{FF2B5EF4-FFF2-40B4-BE49-F238E27FC236}">
                <a16:creationId xmlns:a16="http://schemas.microsoft.com/office/drawing/2014/main" id="{7F523850-B37D-4153-94FC-3E73188E1B7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4FD7597-60B9-8CC8-0BFA-5130E840E970}"/>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3628798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56CBF-01DE-DC9E-1827-9462C8CF066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9835FAA3-99FB-7A47-B749-6231FA9233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0E4BCE7-0FCF-8070-B3BF-5F5261EC5F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F242CE0-23C9-1E57-EAE2-17B175C7FBB6}"/>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6" name="Tijdelijke aanduiding voor voettekst 5">
            <a:extLst>
              <a:ext uri="{FF2B5EF4-FFF2-40B4-BE49-F238E27FC236}">
                <a16:creationId xmlns:a16="http://schemas.microsoft.com/office/drawing/2014/main" id="{397B1569-AFFB-5109-1BC5-55D040132FA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B909E91-27D8-D41F-6681-3B8261599BA9}"/>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3396747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DAB95D-BAA0-C47F-17ED-F88F394604A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516B88C-1684-CA6A-C9C4-1C64FB43CF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6B5B19E8-4C4F-69CA-C23B-D41E79076D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FD5E4AD-8E7B-84AE-EE07-52784E97EA4D}"/>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6" name="Tijdelijke aanduiding voor voettekst 5">
            <a:extLst>
              <a:ext uri="{FF2B5EF4-FFF2-40B4-BE49-F238E27FC236}">
                <a16:creationId xmlns:a16="http://schemas.microsoft.com/office/drawing/2014/main" id="{926FF203-AA88-2AEE-D148-5205BEF02FE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CC4AB7B-0FFF-4185-32B9-946AF9E7AE90}"/>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279523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64608A-08F5-232E-1543-354E6200256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59DCA5FD-B725-890A-291F-2C28FD7F03F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6592470-9252-388E-396D-F621B5BE91B4}"/>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5" name="Tijdelijke aanduiding voor voettekst 4">
            <a:extLst>
              <a:ext uri="{FF2B5EF4-FFF2-40B4-BE49-F238E27FC236}">
                <a16:creationId xmlns:a16="http://schemas.microsoft.com/office/drawing/2014/main" id="{4CD3BA5D-9080-29C2-0912-567FAE48F94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7F11AC5-53A8-DC05-B0E6-EEC6B9C89F5D}"/>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168094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29CDA9F-3A61-9BEB-B917-AB973F15277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E946619-D730-75E8-D5F0-3CFBE2DB0F4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20166E6-E974-CBCF-8873-A74D8FE92394}"/>
              </a:ext>
            </a:extLst>
          </p:cNvPr>
          <p:cNvSpPr>
            <a:spLocks noGrp="1"/>
          </p:cNvSpPr>
          <p:nvPr>
            <p:ph type="dt" sz="half" idx="10"/>
          </p:nvPr>
        </p:nvSpPr>
        <p:spPr/>
        <p:txBody>
          <a:bodyPr/>
          <a:lstStyle/>
          <a:p>
            <a:fld id="{7F740EF5-BAE0-4C79-AD22-83C8458A306E}" type="datetimeFigureOut">
              <a:rPr lang="nl-NL" smtClean="0"/>
              <a:t>6-3-2025</a:t>
            </a:fld>
            <a:endParaRPr lang="nl-NL"/>
          </a:p>
        </p:txBody>
      </p:sp>
      <p:sp>
        <p:nvSpPr>
          <p:cNvPr id="5" name="Tijdelijke aanduiding voor voettekst 4">
            <a:extLst>
              <a:ext uri="{FF2B5EF4-FFF2-40B4-BE49-F238E27FC236}">
                <a16:creationId xmlns:a16="http://schemas.microsoft.com/office/drawing/2014/main" id="{5036F661-E731-2680-43C4-0722295147B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9BAFA-AB2D-0A19-DA31-C6E51555B944}"/>
              </a:ext>
            </a:extLst>
          </p:cNvPr>
          <p:cNvSpPr>
            <a:spLocks noGrp="1"/>
          </p:cNvSpPr>
          <p:nvPr>
            <p:ph type="sldNum" sz="quarter" idx="12"/>
          </p:nvPr>
        </p:nvSpPr>
        <p:spPr/>
        <p:txBody>
          <a:bodyPr/>
          <a:lstStyle/>
          <a:p>
            <a:fld id="{1D05A1D7-37F4-4B40-B042-3ADF2D0B1EF2}" type="slidenum">
              <a:rPr lang="nl-NL" smtClean="0"/>
              <a:t>‹nr.›</a:t>
            </a:fld>
            <a:endParaRPr lang="nl-NL"/>
          </a:p>
        </p:txBody>
      </p:sp>
    </p:spTree>
    <p:extLst>
      <p:ext uri="{BB962C8B-B14F-4D97-AF65-F5344CB8AC3E}">
        <p14:creationId xmlns:p14="http://schemas.microsoft.com/office/powerpoint/2010/main" val="2898093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BD32DF8-503C-813D-A0D2-B1C6B7E117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0D4D291-F8BF-11ED-4DE8-F18C94DC86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E34CEA5-DCF5-B31A-9344-A95D350DDE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740EF5-BAE0-4C79-AD22-83C8458A306E}" type="datetimeFigureOut">
              <a:rPr lang="nl-NL" smtClean="0"/>
              <a:t>6-3-2025</a:t>
            </a:fld>
            <a:endParaRPr lang="nl-NL"/>
          </a:p>
        </p:txBody>
      </p:sp>
      <p:sp>
        <p:nvSpPr>
          <p:cNvPr id="5" name="Tijdelijke aanduiding voor voettekst 4">
            <a:extLst>
              <a:ext uri="{FF2B5EF4-FFF2-40B4-BE49-F238E27FC236}">
                <a16:creationId xmlns:a16="http://schemas.microsoft.com/office/drawing/2014/main" id="{F286E9D9-54FD-93AB-FE62-044E3C6C55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95FDFC32-7918-D9EB-AC92-A6668BF3FC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05A1D7-37F4-4B40-B042-3ADF2D0B1EF2}" type="slidenum">
              <a:rPr lang="nl-NL" smtClean="0"/>
              <a:t>‹nr.›</a:t>
            </a:fld>
            <a:endParaRPr lang="nl-NL"/>
          </a:p>
        </p:txBody>
      </p:sp>
    </p:spTree>
    <p:extLst>
      <p:ext uri="{BB962C8B-B14F-4D97-AF65-F5344CB8AC3E}">
        <p14:creationId xmlns:p14="http://schemas.microsoft.com/office/powerpoint/2010/main" val="1528666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zoetermeer.sharepoint.com/:w:/r/teams/Eenzaamheid/Gedeelde%20documenten/General/2025/Aanpak%20Eenzaamheid%202025.docx?d=w71672317eff746a7b670b0c720412af3&amp;csf=1&amp;web=1&amp;e=p5uPvZ"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18EDDA-380F-4A9B-A084-C813CBA91A56}"/>
              </a:ext>
            </a:extLst>
          </p:cNvPr>
          <p:cNvSpPr>
            <a:spLocks noGrp="1"/>
          </p:cNvSpPr>
          <p:nvPr>
            <p:ph type="ctrTitle"/>
          </p:nvPr>
        </p:nvSpPr>
        <p:spPr>
          <a:xfrm>
            <a:off x="922175" y="931113"/>
            <a:ext cx="10515599" cy="932688"/>
          </a:xfrm>
        </p:spPr>
        <p:txBody>
          <a:bodyPr>
            <a:noAutofit/>
          </a:bodyPr>
          <a:lstStyle/>
          <a:p>
            <a:pPr algn="l"/>
            <a:r>
              <a:rPr lang="nl-NL" sz="4400" b="1" dirty="0">
                <a:latin typeface="Arial" panose="020B0604020202020204" pitchFamily="34" charset="0"/>
                <a:cs typeface="Arial" panose="020B0604020202020204" pitchFamily="34" charset="0"/>
              </a:rPr>
              <a:t>Kernteam: jaarkalender- en plan 2025</a:t>
            </a:r>
          </a:p>
        </p:txBody>
      </p:sp>
      <p:pic>
        <p:nvPicPr>
          <p:cNvPr id="4" name="Afbeelding 3">
            <a:extLst>
              <a:ext uri="{FF2B5EF4-FFF2-40B4-BE49-F238E27FC236}">
                <a16:creationId xmlns:a16="http://schemas.microsoft.com/office/drawing/2014/main" id="{B5F10CCB-6FEE-488D-83D4-CE71C07947A5}"/>
              </a:ext>
            </a:extLst>
          </p:cNvPr>
          <p:cNvPicPr>
            <a:picLocks noChangeAspect="1"/>
          </p:cNvPicPr>
          <p:nvPr/>
        </p:nvPicPr>
        <p:blipFill>
          <a:blip r:embed="rId2"/>
          <a:stretch>
            <a:fillRect/>
          </a:stretch>
        </p:blipFill>
        <p:spPr>
          <a:xfrm>
            <a:off x="1541387" y="1863801"/>
            <a:ext cx="9109224" cy="4440746"/>
          </a:xfrm>
          <a:prstGeom prst="rect">
            <a:avLst/>
          </a:prstGeom>
        </p:spPr>
      </p:pic>
    </p:spTree>
    <p:extLst>
      <p:ext uri="{BB962C8B-B14F-4D97-AF65-F5344CB8AC3E}">
        <p14:creationId xmlns:p14="http://schemas.microsoft.com/office/powerpoint/2010/main" val="3865355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08C33A-300E-B421-DDF9-6DA14A21CDEB}"/>
              </a:ext>
            </a:extLst>
          </p:cNvPr>
          <p:cNvSpPr>
            <a:spLocks noGrp="1"/>
          </p:cNvSpPr>
          <p:nvPr>
            <p:ph type="title"/>
          </p:nvPr>
        </p:nvSpPr>
        <p:spPr/>
        <p:txBody>
          <a:bodyPr/>
          <a:lstStyle/>
          <a:p>
            <a:r>
              <a:rPr lang="nl-NL" b="1" dirty="0"/>
              <a:t>Actieplan 2025</a:t>
            </a:r>
          </a:p>
        </p:txBody>
      </p:sp>
      <p:sp>
        <p:nvSpPr>
          <p:cNvPr id="3" name="Tijdelijke aanduiding voor inhoud 2">
            <a:extLst>
              <a:ext uri="{FF2B5EF4-FFF2-40B4-BE49-F238E27FC236}">
                <a16:creationId xmlns:a16="http://schemas.microsoft.com/office/drawing/2014/main" id="{ECCC5359-8F67-5E0C-404F-EE2536599970}"/>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nl-NL" sz="2400" b="1" dirty="0">
                <a:latin typeface="Aptos"/>
                <a:cs typeface="Arial"/>
              </a:rPr>
              <a:t>Doel:</a:t>
            </a:r>
            <a:endParaRPr lang="nl-NL" sz="2400" u="sng">
              <a:latin typeface="Aptos"/>
              <a:cs typeface="Arial"/>
            </a:endParaRPr>
          </a:p>
          <a:p>
            <a:pPr marL="0" indent="0">
              <a:buNone/>
            </a:pPr>
            <a:r>
              <a:rPr lang="nl-NL" sz="2400" dirty="0">
                <a:latin typeface="Aptos"/>
                <a:cs typeface="Arial"/>
              </a:rPr>
              <a:t>Verduurzamen en versterken van de huidige lokale aanpak van eenzaamheid langs de vijf pijlers voor een effectieve lokale aanpak van het Landelijk Actieprogramma Eén Tegen Eenzaamheid en hierbij gebruik te maken van de lokale community tegen eenzaamheid.</a:t>
            </a:r>
            <a:endParaRPr lang="nl-NL" sz="2400" u="sng">
              <a:latin typeface="Aptos"/>
              <a:cs typeface="Arial"/>
            </a:endParaRPr>
          </a:p>
          <a:p>
            <a:pPr marL="0" indent="0">
              <a:buNone/>
            </a:pPr>
            <a:endParaRPr lang="nl-NL" sz="2400" dirty="0">
              <a:latin typeface="Aptos"/>
              <a:cs typeface="Arial"/>
            </a:endParaRPr>
          </a:p>
          <a:p>
            <a:pPr marL="457200" indent="-457200">
              <a:buAutoNum type="arabicPeriod"/>
            </a:pPr>
            <a:r>
              <a:rPr lang="nl-NL" sz="2400" b="1" dirty="0">
                <a:latin typeface="Aptos"/>
                <a:cs typeface="Arial"/>
              </a:rPr>
              <a:t>Bestuurlijk commitment</a:t>
            </a:r>
            <a:endParaRPr lang="nl-NL" sz="2400" dirty="0">
              <a:latin typeface="Aptos"/>
              <a:cs typeface="Arial"/>
            </a:endParaRPr>
          </a:p>
          <a:p>
            <a:pPr marL="457200" indent="-457200">
              <a:buAutoNum type="arabicPeriod"/>
            </a:pPr>
            <a:r>
              <a:rPr lang="nl-NL" sz="2400" b="1" dirty="0">
                <a:latin typeface="Aptos"/>
                <a:cs typeface="Arial"/>
              </a:rPr>
              <a:t>Creëer een sterk netwerk</a:t>
            </a:r>
            <a:endParaRPr lang="nl-NL" sz="2400" dirty="0">
              <a:latin typeface="Aptos"/>
              <a:cs typeface="Arial"/>
            </a:endParaRPr>
          </a:p>
          <a:p>
            <a:pPr marL="457200" indent="-457200">
              <a:buAutoNum type="arabicPeriod"/>
            </a:pPr>
            <a:r>
              <a:rPr lang="nl-NL" sz="2400" b="1" dirty="0">
                <a:latin typeface="Aptos"/>
                <a:cs typeface="Arial"/>
              </a:rPr>
              <a:t>Betrek mensen met gevoelens van eenzaamheid</a:t>
            </a:r>
            <a:endParaRPr lang="nl-NL" sz="2400" dirty="0">
              <a:latin typeface="Aptos"/>
              <a:cs typeface="Arial"/>
            </a:endParaRPr>
          </a:p>
          <a:p>
            <a:pPr marL="457200" indent="-457200">
              <a:buAutoNum type="arabicPeriod"/>
            </a:pPr>
            <a:r>
              <a:rPr lang="nl-NL" sz="2400" b="1" dirty="0">
                <a:latin typeface="Aptos"/>
                <a:cs typeface="Arial"/>
              </a:rPr>
              <a:t>Werk aan een duurzame aanpak</a:t>
            </a:r>
            <a:endParaRPr lang="nl-NL" sz="2400" dirty="0">
              <a:latin typeface="Aptos"/>
              <a:cs typeface="Arial"/>
            </a:endParaRPr>
          </a:p>
          <a:p>
            <a:pPr marL="457200" indent="-457200">
              <a:buAutoNum type="arabicPeriod"/>
            </a:pPr>
            <a:r>
              <a:rPr lang="nl-NL" sz="2400" b="1" dirty="0">
                <a:latin typeface="Aptos"/>
                <a:cs typeface="Arial"/>
              </a:rPr>
              <a:t>Monitoring en evaluatie</a:t>
            </a:r>
            <a:endParaRPr lang="nl-NL" sz="2400" dirty="0">
              <a:latin typeface="Aptos"/>
              <a:cs typeface="Arial"/>
            </a:endParaRPr>
          </a:p>
          <a:p>
            <a:pPr marL="0" indent="0">
              <a:buNone/>
            </a:pPr>
            <a:r>
              <a:rPr lang="nl-NL" sz="2400" b="1" dirty="0">
                <a:latin typeface="Aptos"/>
                <a:cs typeface="Arial"/>
              </a:rPr>
              <a:t> </a:t>
            </a:r>
          </a:p>
          <a:p>
            <a:pPr marL="0" indent="0">
              <a:buNone/>
            </a:pPr>
            <a:r>
              <a:rPr lang="nl-NL" sz="1500" i="1" dirty="0">
                <a:solidFill>
                  <a:srgbClr val="000000"/>
                </a:solidFill>
                <a:latin typeface="Aptos"/>
                <a:cs typeface="Arial"/>
              </a:rPr>
              <a:t>Zie </a:t>
            </a:r>
            <a:r>
              <a:rPr lang="nl-NL" sz="1500" i="1" dirty="0">
                <a:solidFill>
                  <a:srgbClr val="000000"/>
                </a:solidFill>
                <a:latin typeface="Aptos"/>
                <a:cs typeface="Arial"/>
                <a:hlinkClick r:id="rId2"/>
              </a:rPr>
              <a:t>bijlage actieplan 2025</a:t>
            </a:r>
            <a:r>
              <a:rPr lang="nl-NL" sz="1500" i="1" dirty="0">
                <a:solidFill>
                  <a:srgbClr val="000000"/>
                </a:solidFill>
                <a:latin typeface="Aptos"/>
                <a:cs typeface="Arial"/>
              </a:rPr>
              <a:t> voor uitwerking van bovenstaande punten</a:t>
            </a:r>
          </a:p>
          <a:p>
            <a:pPr lvl="1"/>
            <a:endParaRPr lang="nl-NL" sz="1100" dirty="0">
              <a:solidFill>
                <a:srgbClr val="000000"/>
              </a:solidFill>
              <a:latin typeface="Arial"/>
              <a:cs typeface="Arial"/>
            </a:endParaRPr>
          </a:p>
          <a:p>
            <a:pPr lvl="1"/>
            <a:endParaRPr lang="nl-NL" sz="1100" dirty="0">
              <a:solidFill>
                <a:srgbClr val="FF0000"/>
              </a:solidFill>
              <a:latin typeface="Arial"/>
              <a:cs typeface="Arial"/>
            </a:endParaRPr>
          </a:p>
          <a:p>
            <a:pPr lvl="1"/>
            <a:endParaRPr lang="nl-NL" sz="1100" dirty="0">
              <a:solidFill>
                <a:srgbClr val="FF0000"/>
              </a:solidFill>
              <a:latin typeface="Arial"/>
              <a:cs typeface="Arial"/>
            </a:endParaRPr>
          </a:p>
          <a:p>
            <a:pPr>
              <a:buAutoNum type="arabicPeriod"/>
            </a:pPr>
            <a:endParaRPr lang="nl-NL" dirty="0">
              <a:solidFill>
                <a:srgbClr val="000000"/>
              </a:solidFill>
              <a:latin typeface="Aptos" panose="02110004020202020204"/>
              <a:cs typeface="Arial"/>
            </a:endParaRPr>
          </a:p>
        </p:txBody>
      </p:sp>
      <p:pic>
        <p:nvPicPr>
          <p:cNvPr id="5" name="Afbeelding 4" descr="Afbeelding met Lettertype, Graphics, tekst, logo&#10;&#10;Door AI gegenereerde inhoud is mogelijk onjuist.">
            <a:extLst>
              <a:ext uri="{FF2B5EF4-FFF2-40B4-BE49-F238E27FC236}">
                <a16:creationId xmlns:a16="http://schemas.microsoft.com/office/drawing/2014/main" id="{4C9CE591-86FF-599D-78F4-69BF56B841C6}"/>
              </a:ext>
            </a:extLst>
          </p:cNvPr>
          <p:cNvPicPr>
            <a:picLocks noChangeAspect="1"/>
          </p:cNvPicPr>
          <p:nvPr/>
        </p:nvPicPr>
        <p:blipFill>
          <a:blip r:embed="rId3"/>
          <a:stretch>
            <a:fillRect/>
          </a:stretch>
        </p:blipFill>
        <p:spPr>
          <a:xfrm>
            <a:off x="9421265" y="220663"/>
            <a:ext cx="2622870" cy="1278649"/>
          </a:xfrm>
          <a:prstGeom prst="rect">
            <a:avLst/>
          </a:prstGeom>
        </p:spPr>
      </p:pic>
    </p:spTree>
    <p:extLst>
      <p:ext uri="{BB962C8B-B14F-4D97-AF65-F5344CB8AC3E}">
        <p14:creationId xmlns:p14="http://schemas.microsoft.com/office/powerpoint/2010/main" val="377873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9934D-E886-4824-A45D-52BA9C21F995}"/>
              </a:ext>
            </a:extLst>
          </p:cNvPr>
          <p:cNvSpPr>
            <a:spLocks noGrp="1"/>
          </p:cNvSpPr>
          <p:nvPr>
            <p:ph type="title"/>
          </p:nvPr>
        </p:nvSpPr>
        <p:spPr>
          <a:xfrm>
            <a:off x="876300" y="355600"/>
            <a:ext cx="10515600" cy="1325563"/>
          </a:xfrm>
        </p:spPr>
        <p:txBody>
          <a:bodyPr/>
          <a:lstStyle/>
          <a:p>
            <a:r>
              <a:rPr lang="nl-NL" b="1" dirty="0">
                <a:latin typeface="Arial" panose="020B0604020202020204" pitchFamily="34" charset="0"/>
                <a:cs typeface="Arial" panose="020B0604020202020204" pitchFamily="34" charset="0"/>
              </a:rPr>
              <a:t>Thema’s 2025</a:t>
            </a:r>
          </a:p>
        </p:txBody>
      </p:sp>
      <p:pic>
        <p:nvPicPr>
          <p:cNvPr id="4" name="Afbeelding 3">
            <a:extLst>
              <a:ext uri="{FF2B5EF4-FFF2-40B4-BE49-F238E27FC236}">
                <a16:creationId xmlns:a16="http://schemas.microsoft.com/office/drawing/2014/main" id="{CEA717A8-B850-4ECF-8102-BA413C195ADC}"/>
              </a:ext>
            </a:extLst>
          </p:cNvPr>
          <p:cNvPicPr>
            <a:picLocks noChangeAspect="1"/>
          </p:cNvPicPr>
          <p:nvPr/>
        </p:nvPicPr>
        <p:blipFill>
          <a:blip r:embed="rId2"/>
          <a:stretch>
            <a:fillRect/>
          </a:stretch>
        </p:blipFill>
        <p:spPr>
          <a:xfrm>
            <a:off x="9421265" y="220663"/>
            <a:ext cx="2622870" cy="1278649"/>
          </a:xfrm>
          <a:prstGeom prst="rect">
            <a:avLst/>
          </a:prstGeom>
        </p:spPr>
      </p:pic>
      <p:sp>
        <p:nvSpPr>
          <p:cNvPr id="3" name="Tekstvak 2">
            <a:extLst>
              <a:ext uri="{FF2B5EF4-FFF2-40B4-BE49-F238E27FC236}">
                <a16:creationId xmlns:a16="http://schemas.microsoft.com/office/drawing/2014/main" id="{902513F2-5ACB-5DA8-0947-C5B87C901757}"/>
              </a:ext>
            </a:extLst>
          </p:cNvPr>
          <p:cNvSpPr txBox="1"/>
          <p:nvPr/>
        </p:nvSpPr>
        <p:spPr>
          <a:xfrm>
            <a:off x="696687" y="1816100"/>
            <a:ext cx="10695214" cy="4801314"/>
          </a:xfrm>
          <a:prstGeom prst="rect">
            <a:avLst/>
          </a:prstGeom>
          <a:noFill/>
        </p:spPr>
        <p:txBody>
          <a:bodyPr wrap="square" lIns="91440" tIns="45720" rIns="91440" bIns="45720" rtlCol="0" anchor="t">
            <a:spAutoFit/>
          </a:bodyPr>
          <a:lstStyle/>
          <a:p>
            <a:r>
              <a:rPr lang="nl-NL" sz="2400" dirty="0"/>
              <a:t>Dit jaar wordt er een gezamenlijke communicatie strategie opgezet met alle netwerken van de Sterke Sociale Basis. Alle belangrijke data en netwerken worden op elkaar afgestemd en gestroomlijnd, zoals onder andere de netwerken van Inclusie &amp; Diversiteit en Vrijwilligers.</a:t>
            </a:r>
          </a:p>
          <a:p>
            <a:endParaRPr lang="nl-NL" sz="2400" dirty="0"/>
          </a:p>
          <a:p>
            <a:r>
              <a:rPr lang="nl-NL" sz="2400" dirty="0"/>
              <a:t>Daarnaast blijven we aandacht besteden aan:</a:t>
            </a:r>
          </a:p>
          <a:p>
            <a:pPr marL="285750" indent="-285750">
              <a:buFont typeface="Arial" panose="020B0604020202020204" pitchFamily="34" charset="0"/>
              <a:buChar char="•"/>
            </a:pPr>
            <a:r>
              <a:rPr lang="nl-NL" sz="2400" dirty="0"/>
              <a:t>De jongerencampagne met Zoetermeerse jongeren</a:t>
            </a:r>
          </a:p>
          <a:p>
            <a:pPr marL="285750" indent="-285750">
              <a:buFont typeface="Arial" panose="020B0604020202020204" pitchFamily="34" charset="0"/>
              <a:buChar char="•"/>
            </a:pPr>
            <a:r>
              <a:rPr lang="nl-NL" sz="2400" dirty="0"/>
              <a:t>Activiteiten in de wijken, in samenwerking met de wijkregisseurs</a:t>
            </a:r>
          </a:p>
          <a:p>
            <a:pPr marL="285750" indent="-285750">
              <a:buFont typeface="Arial" panose="020B0604020202020204" pitchFamily="34" charset="0"/>
              <a:buChar char="•"/>
            </a:pPr>
            <a:r>
              <a:rPr lang="nl-NL" sz="2400" dirty="0"/>
              <a:t>Themagroepen</a:t>
            </a:r>
          </a:p>
          <a:p>
            <a:pPr marL="742950" lvl="1" indent="-285750">
              <a:buFont typeface="Arial" panose="020B0604020202020204" pitchFamily="34" charset="0"/>
              <a:buChar char="•"/>
            </a:pPr>
            <a:r>
              <a:rPr lang="nl-NL" sz="2400" dirty="0"/>
              <a:t>Kunst &amp; cultuur</a:t>
            </a:r>
          </a:p>
          <a:p>
            <a:pPr marL="742950" lvl="1" indent="-285750">
              <a:buFont typeface="Arial" panose="020B0604020202020204" pitchFamily="34" charset="0"/>
              <a:buChar char="•"/>
            </a:pPr>
            <a:r>
              <a:rPr lang="nl-NL" sz="2400" dirty="0"/>
              <a:t>Eten &amp; ontmoeten</a:t>
            </a:r>
          </a:p>
          <a:p>
            <a:pPr marL="742950" lvl="1" indent="-285750">
              <a:buFont typeface="Arial" panose="020B0604020202020204" pitchFamily="34" charset="0"/>
              <a:buChar char="•"/>
            </a:pPr>
            <a:r>
              <a:rPr lang="nl-NL" sz="2400" dirty="0"/>
              <a:t>Jongeren</a:t>
            </a:r>
          </a:p>
          <a:p>
            <a:pPr marL="742950" lvl="1" indent="-285750">
              <a:buFont typeface="Arial" panose="020B0604020202020204" pitchFamily="34" charset="0"/>
              <a:buChar char="•"/>
            </a:pPr>
            <a:endParaRPr lang="nl-NL" dirty="0"/>
          </a:p>
        </p:txBody>
      </p:sp>
    </p:spTree>
    <p:extLst>
      <p:ext uri="{BB962C8B-B14F-4D97-AF65-F5344CB8AC3E}">
        <p14:creationId xmlns:p14="http://schemas.microsoft.com/office/powerpoint/2010/main" val="404432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24" y="69653"/>
            <a:ext cx="10515600" cy="1325563"/>
          </a:xfrm>
        </p:spPr>
        <p:txBody>
          <a:bodyPr/>
          <a:lstStyle/>
          <a:p>
            <a:r>
              <a:rPr lang="en-US" dirty="0">
                <a:latin typeface="Arial" panose="020B0604020202020204" pitchFamily="34" charset="0"/>
                <a:cs typeface="Arial" panose="020B0604020202020204" pitchFamily="34" charset="0"/>
              </a:rPr>
              <a:t>2025</a:t>
            </a:r>
          </a:p>
        </p:txBody>
      </p:sp>
      <p:grpSp>
        <p:nvGrpSpPr>
          <p:cNvPr id="66" name="Group 65"/>
          <p:cNvGrpSpPr/>
          <p:nvPr/>
        </p:nvGrpSpPr>
        <p:grpSpPr>
          <a:xfrm>
            <a:off x="4486706" y="1401791"/>
            <a:ext cx="7326518" cy="1346857"/>
            <a:chOff x="3297909" y="1842240"/>
            <a:chExt cx="5726331" cy="1196144"/>
          </a:xfrm>
        </p:grpSpPr>
        <p:sp>
          <p:nvSpPr>
            <p:cNvPr id="59" name="Rectangle 58"/>
            <p:cNvSpPr/>
            <p:nvPr/>
          </p:nvSpPr>
          <p:spPr>
            <a:xfrm>
              <a:off x="3297909" y="2737714"/>
              <a:ext cx="1705128" cy="300670"/>
            </a:xfrm>
            <a:prstGeom prst="rect">
              <a:avLst/>
            </a:prstGeom>
          </p:spPr>
          <p:txBody>
            <a:bodyPr wrap="square">
              <a:spAutoFit/>
            </a:bodyPr>
            <a:lstStyle/>
            <a:p>
              <a:r>
                <a:rPr lang="en-US" sz="1600" b="1" dirty="0" err="1"/>
                <a:t>Zomereenzaamheid</a:t>
              </a:r>
              <a:endParaRPr lang="en-US" sz="1600" b="1" dirty="0"/>
            </a:p>
          </p:txBody>
        </p:sp>
        <p:grpSp>
          <p:nvGrpSpPr>
            <p:cNvPr id="60" name="Group 59"/>
            <p:cNvGrpSpPr/>
            <p:nvPr/>
          </p:nvGrpSpPr>
          <p:grpSpPr>
            <a:xfrm>
              <a:off x="3417376" y="1842240"/>
              <a:ext cx="2988935" cy="862475"/>
              <a:chOff x="529966" y="4323866"/>
              <a:chExt cx="2988935" cy="862475"/>
            </a:xfrm>
          </p:grpSpPr>
          <p:sp>
            <p:nvSpPr>
              <p:cNvPr id="61" name="Rectangle 60"/>
              <p:cNvSpPr/>
              <p:nvPr/>
            </p:nvSpPr>
            <p:spPr>
              <a:xfrm>
                <a:off x="2015080" y="4323866"/>
                <a:ext cx="1503821" cy="205002"/>
              </a:xfrm>
              <a:prstGeom prst="rect">
                <a:avLst/>
              </a:prstGeom>
            </p:spPr>
            <p:txBody>
              <a:bodyPr wrap="square">
                <a:spAutoFit/>
              </a:bodyPr>
              <a:lstStyle/>
              <a:p>
                <a:pPr algn="just"/>
                <a:endParaRPr lang="en-US" sz="900" dirty="0">
                  <a:solidFill>
                    <a:schemeClr val="tx1">
                      <a:lumMod val="50000"/>
                      <a:lumOff val="50000"/>
                    </a:schemeClr>
                  </a:solidFill>
                </a:endParaRPr>
              </a:p>
            </p:txBody>
          </p:sp>
          <p:sp>
            <p:nvSpPr>
              <p:cNvPr id="62" name="Rectangle 61"/>
              <p:cNvSpPr/>
              <p:nvPr/>
            </p:nvSpPr>
            <p:spPr>
              <a:xfrm>
                <a:off x="529966" y="4913004"/>
                <a:ext cx="144384" cy="273337"/>
              </a:xfrm>
              <a:prstGeom prst="rect">
                <a:avLst/>
              </a:prstGeom>
            </p:spPr>
            <p:txBody>
              <a:bodyPr wrap="none">
                <a:spAutoFit/>
              </a:bodyPr>
              <a:lstStyle/>
              <a:p>
                <a:endParaRPr lang="en-US" sz="1400" b="1" dirty="0"/>
              </a:p>
            </p:txBody>
          </p:sp>
        </p:grpSp>
        <p:grpSp>
          <p:nvGrpSpPr>
            <p:cNvPr id="63" name="Group 62"/>
            <p:cNvGrpSpPr/>
            <p:nvPr/>
          </p:nvGrpSpPr>
          <p:grpSpPr>
            <a:xfrm>
              <a:off x="7060128" y="1842240"/>
              <a:ext cx="1964112" cy="554227"/>
              <a:chOff x="2015080" y="4323866"/>
              <a:chExt cx="1964112" cy="554227"/>
            </a:xfrm>
          </p:grpSpPr>
          <p:sp>
            <p:nvSpPr>
              <p:cNvPr id="64" name="Rectangle 63"/>
              <p:cNvSpPr/>
              <p:nvPr/>
            </p:nvSpPr>
            <p:spPr>
              <a:xfrm>
                <a:off x="2015080" y="4323866"/>
                <a:ext cx="1503821" cy="205002"/>
              </a:xfrm>
              <a:prstGeom prst="rect">
                <a:avLst/>
              </a:prstGeom>
            </p:spPr>
            <p:txBody>
              <a:bodyPr wrap="square">
                <a:spAutoFit/>
              </a:bodyPr>
              <a:lstStyle/>
              <a:p>
                <a:pPr algn="just"/>
                <a:endParaRPr lang="en-US" sz="900" dirty="0">
                  <a:solidFill>
                    <a:schemeClr val="tx1">
                      <a:lumMod val="50000"/>
                      <a:lumOff val="50000"/>
                    </a:schemeClr>
                  </a:solidFill>
                </a:endParaRPr>
              </a:p>
            </p:txBody>
          </p:sp>
          <p:sp>
            <p:nvSpPr>
              <p:cNvPr id="65" name="Rectangle 64"/>
              <p:cNvSpPr/>
              <p:nvPr/>
            </p:nvSpPr>
            <p:spPr>
              <a:xfrm>
                <a:off x="2129124" y="4413421"/>
                <a:ext cx="1850068" cy="464672"/>
              </a:xfrm>
              <a:prstGeom prst="rect">
                <a:avLst/>
              </a:prstGeom>
            </p:spPr>
            <p:txBody>
              <a:bodyPr wrap="none">
                <a:spAutoFit/>
              </a:bodyPr>
              <a:lstStyle/>
              <a:p>
                <a:r>
                  <a:rPr lang="en-US" sz="1400" b="1" dirty="0" err="1"/>
                  <a:t>Kerstfestijn</a:t>
                </a:r>
                <a:r>
                  <a:rPr lang="en-US" sz="1400" b="1" dirty="0"/>
                  <a:t>:</a:t>
                </a:r>
              </a:p>
              <a:p>
                <a:r>
                  <a:rPr lang="en-US" sz="1400" b="1" dirty="0"/>
                  <a:t>Magisch Zoetermeer / Jumbo</a:t>
                </a:r>
              </a:p>
            </p:txBody>
          </p:sp>
        </p:grpSp>
      </p:grpSp>
      <p:grpSp>
        <p:nvGrpSpPr>
          <p:cNvPr id="67" name="Group 66"/>
          <p:cNvGrpSpPr/>
          <p:nvPr/>
        </p:nvGrpSpPr>
        <p:grpSpPr>
          <a:xfrm>
            <a:off x="4854566" y="4374292"/>
            <a:ext cx="3290845" cy="1645068"/>
            <a:chOff x="2092316" y="1449030"/>
            <a:chExt cx="3290845" cy="1645068"/>
          </a:xfrm>
        </p:grpSpPr>
        <p:grpSp>
          <p:nvGrpSpPr>
            <p:cNvPr id="69" name="Group 68"/>
            <p:cNvGrpSpPr/>
            <p:nvPr/>
          </p:nvGrpSpPr>
          <p:grpSpPr>
            <a:xfrm>
              <a:off x="3013986" y="1449030"/>
              <a:ext cx="2369175" cy="551263"/>
              <a:chOff x="2276776" y="3930656"/>
              <a:chExt cx="2369175" cy="551263"/>
            </a:xfrm>
          </p:grpSpPr>
          <p:sp>
            <p:nvSpPr>
              <p:cNvPr id="76" name="Rectangle 75"/>
              <p:cNvSpPr/>
              <p:nvPr/>
            </p:nvSpPr>
            <p:spPr>
              <a:xfrm>
                <a:off x="2334274" y="4204920"/>
                <a:ext cx="2285301" cy="276999"/>
              </a:xfrm>
              <a:prstGeom prst="rect">
                <a:avLst/>
              </a:prstGeom>
            </p:spPr>
            <p:txBody>
              <a:bodyPr wrap="square">
                <a:spAutoFit/>
              </a:bodyPr>
              <a:lstStyle/>
              <a:p>
                <a:pPr algn="just"/>
                <a:r>
                  <a:rPr lang="en-US" sz="1200" dirty="0">
                    <a:solidFill>
                      <a:schemeClr val="tx1">
                        <a:lumMod val="50000"/>
                        <a:lumOff val="50000"/>
                      </a:schemeClr>
                    </a:solidFill>
                  </a:rPr>
                  <a:t>Van 25 </a:t>
                </a:r>
                <a:r>
                  <a:rPr lang="en-US" sz="1200" dirty="0" err="1">
                    <a:solidFill>
                      <a:schemeClr val="tx1">
                        <a:lumMod val="50000"/>
                        <a:lumOff val="50000"/>
                      </a:schemeClr>
                    </a:solidFill>
                  </a:rPr>
                  <a:t>september</a:t>
                </a:r>
                <a:r>
                  <a:rPr lang="en-US" sz="1200" dirty="0">
                    <a:solidFill>
                      <a:schemeClr val="tx1">
                        <a:lumMod val="50000"/>
                        <a:lumOff val="50000"/>
                      </a:schemeClr>
                    </a:solidFill>
                  </a:rPr>
                  <a:t> – 1 </a:t>
                </a:r>
                <a:r>
                  <a:rPr lang="en-US" sz="1200" dirty="0" err="1">
                    <a:solidFill>
                      <a:schemeClr val="tx1">
                        <a:lumMod val="50000"/>
                        <a:lumOff val="50000"/>
                      </a:schemeClr>
                    </a:solidFill>
                  </a:rPr>
                  <a:t>oktober</a:t>
                </a:r>
                <a:r>
                  <a:rPr lang="en-US" sz="1200" dirty="0">
                    <a:solidFill>
                      <a:schemeClr val="tx1">
                        <a:lumMod val="50000"/>
                        <a:lumOff val="50000"/>
                      </a:schemeClr>
                    </a:solidFill>
                  </a:rPr>
                  <a:t> </a:t>
                </a:r>
              </a:p>
            </p:txBody>
          </p:sp>
          <p:sp>
            <p:nvSpPr>
              <p:cNvPr id="77" name="Rectangle 76"/>
              <p:cNvSpPr/>
              <p:nvPr/>
            </p:nvSpPr>
            <p:spPr>
              <a:xfrm>
                <a:off x="2276776" y="3930656"/>
                <a:ext cx="2369175" cy="338554"/>
              </a:xfrm>
              <a:prstGeom prst="rect">
                <a:avLst/>
              </a:prstGeom>
            </p:spPr>
            <p:txBody>
              <a:bodyPr wrap="none">
                <a:spAutoFit/>
              </a:bodyPr>
              <a:lstStyle/>
              <a:p>
                <a:r>
                  <a:rPr lang="en-US" sz="1600" b="1" dirty="0"/>
                  <a:t>Week </a:t>
                </a:r>
                <a:r>
                  <a:rPr lang="en-US" sz="1600" b="1" dirty="0" err="1"/>
                  <a:t>tegen</a:t>
                </a:r>
                <a:r>
                  <a:rPr lang="en-US" sz="1600" b="1" dirty="0"/>
                  <a:t> </a:t>
                </a:r>
                <a:r>
                  <a:rPr lang="en-US" sz="1600" b="1" dirty="0" err="1"/>
                  <a:t>Eenzaamheid</a:t>
                </a:r>
                <a:endParaRPr lang="en-US" sz="1600" b="1" dirty="0"/>
              </a:p>
            </p:txBody>
          </p:sp>
        </p:grpSp>
        <p:sp>
          <p:nvSpPr>
            <p:cNvPr id="75" name="Rectangle 74"/>
            <p:cNvSpPr/>
            <p:nvPr/>
          </p:nvSpPr>
          <p:spPr>
            <a:xfrm>
              <a:off x="2092316" y="2786321"/>
              <a:ext cx="184731" cy="307777"/>
            </a:xfrm>
            <a:prstGeom prst="rect">
              <a:avLst/>
            </a:prstGeom>
          </p:spPr>
          <p:txBody>
            <a:bodyPr wrap="none">
              <a:spAutoFit/>
            </a:bodyPr>
            <a:lstStyle/>
            <a:p>
              <a:endParaRPr lang="en-US" sz="1400" b="1" dirty="0">
                <a:solidFill>
                  <a:srgbClr val="FF0000"/>
                </a:solidFill>
              </a:endParaRPr>
            </a:p>
          </p:txBody>
        </p:sp>
      </p:grpSp>
      <p:grpSp>
        <p:nvGrpSpPr>
          <p:cNvPr id="89" name="Group 88"/>
          <p:cNvGrpSpPr/>
          <p:nvPr/>
        </p:nvGrpSpPr>
        <p:grpSpPr>
          <a:xfrm>
            <a:off x="436511" y="2362551"/>
            <a:ext cx="10431625" cy="1799840"/>
            <a:chOff x="257513" y="2853126"/>
            <a:chExt cx="8628976" cy="1799840"/>
          </a:xfrm>
        </p:grpSpPr>
        <p:grpSp>
          <p:nvGrpSpPr>
            <p:cNvPr id="3" name="1 Grupo"/>
            <p:cNvGrpSpPr/>
            <p:nvPr/>
          </p:nvGrpSpPr>
          <p:grpSpPr>
            <a:xfrm>
              <a:off x="257513" y="3704665"/>
              <a:ext cx="8628976" cy="85149"/>
              <a:chOff x="467544" y="2597889"/>
              <a:chExt cx="8208861" cy="81000"/>
            </a:xfrm>
          </p:grpSpPr>
          <p:cxnSp>
            <p:nvCxnSpPr>
              <p:cNvPr id="4" name="18 Conector recto"/>
              <p:cNvCxnSpPr>
                <a:stCxn id="6" idx="6"/>
                <a:endCxn id="5" idx="2"/>
              </p:cNvCxnSpPr>
              <p:nvPr/>
            </p:nvCxnSpPr>
            <p:spPr>
              <a:xfrm>
                <a:off x="548552" y="2638389"/>
                <a:ext cx="8046843"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23 Elipse"/>
              <p:cNvSpPr/>
              <p:nvPr/>
            </p:nvSpPr>
            <p:spPr>
              <a:xfrm>
                <a:off x="8595394" y="2597889"/>
                <a:ext cx="81011" cy="81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200">
                  <a:solidFill>
                    <a:schemeClr val="tx1"/>
                  </a:solidFill>
                  <a:latin typeface="Trebuchet MS" panose="020B0603020202020204" pitchFamily="34" charset="0"/>
                  <a:ea typeface="Segoe UI" panose="020B0502040204020203" pitchFamily="34" charset="0"/>
                  <a:cs typeface="Helvetica" panose="020B0604020202020204" pitchFamily="34" charset="0"/>
                </a:endParaRPr>
              </a:p>
            </p:txBody>
          </p:sp>
          <p:sp>
            <p:nvSpPr>
              <p:cNvPr id="6" name="24 Elipse"/>
              <p:cNvSpPr/>
              <p:nvPr/>
            </p:nvSpPr>
            <p:spPr>
              <a:xfrm>
                <a:off x="467544" y="2597889"/>
                <a:ext cx="81011" cy="81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200">
                  <a:solidFill>
                    <a:schemeClr val="tx1"/>
                  </a:solidFill>
                  <a:latin typeface="Trebuchet MS" panose="020B0603020202020204" pitchFamily="34" charset="0"/>
                  <a:ea typeface="Segoe UI" panose="020B0502040204020203" pitchFamily="34" charset="0"/>
                  <a:cs typeface="Helvetica" panose="020B0604020202020204" pitchFamily="34" charset="0"/>
                </a:endParaRPr>
              </a:p>
            </p:txBody>
          </p:sp>
        </p:grpSp>
        <p:grpSp>
          <p:nvGrpSpPr>
            <p:cNvPr id="7" name="2 Grupo"/>
            <p:cNvGrpSpPr/>
            <p:nvPr/>
          </p:nvGrpSpPr>
          <p:grpSpPr>
            <a:xfrm>
              <a:off x="1275809" y="2853126"/>
              <a:ext cx="141927" cy="965113"/>
              <a:chOff x="1436278" y="1787812"/>
              <a:chExt cx="135019" cy="918087"/>
            </a:xfrm>
          </p:grpSpPr>
          <p:sp>
            <p:nvSpPr>
              <p:cNvPr id="8" name="25 Elipse"/>
              <p:cNvSpPr/>
              <p:nvPr/>
            </p:nvSpPr>
            <p:spPr>
              <a:xfrm>
                <a:off x="1436278" y="2570899"/>
                <a:ext cx="135019" cy="135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9" name="40 Conector recto"/>
              <p:cNvCxnSpPr/>
              <p:nvPr/>
            </p:nvCxnSpPr>
            <p:spPr>
              <a:xfrm flipV="1">
                <a:off x="1503186" y="1857792"/>
                <a:ext cx="5547" cy="713104"/>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41 Elipse"/>
              <p:cNvSpPr/>
              <p:nvPr/>
            </p:nvSpPr>
            <p:spPr>
              <a:xfrm>
                <a:off x="1467943" y="1787812"/>
                <a:ext cx="81011" cy="810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1" name="4 Grupo"/>
            <p:cNvGrpSpPr/>
            <p:nvPr/>
          </p:nvGrpSpPr>
          <p:grpSpPr>
            <a:xfrm>
              <a:off x="2350880" y="3676281"/>
              <a:ext cx="141927" cy="976685"/>
              <a:chOff x="2459025" y="2570898"/>
              <a:chExt cx="135019" cy="929095"/>
            </a:xfrm>
          </p:grpSpPr>
          <p:sp>
            <p:nvSpPr>
              <p:cNvPr id="12" name="26 Elipse"/>
              <p:cNvSpPr/>
              <p:nvPr/>
            </p:nvSpPr>
            <p:spPr>
              <a:xfrm>
                <a:off x="2459025" y="2570898"/>
                <a:ext cx="135019" cy="135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13" name="42 Conector recto"/>
              <p:cNvCxnSpPr/>
              <p:nvPr/>
            </p:nvCxnSpPr>
            <p:spPr>
              <a:xfrm flipV="1">
                <a:off x="2518306" y="2705899"/>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48 Elipse"/>
              <p:cNvSpPr/>
              <p:nvPr/>
            </p:nvSpPr>
            <p:spPr>
              <a:xfrm>
                <a:off x="2478571" y="3418993"/>
                <a:ext cx="81011" cy="810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5" name="6 Grupo"/>
            <p:cNvGrpSpPr/>
            <p:nvPr/>
          </p:nvGrpSpPr>
          <p:grpSpPr>
            <a:xfrm>
              <a:off x="3425951" y="2853126"/>
              <a:ext cx="141927" cy="965113"/>
              <a:chOff x="3481768" y="1787812"/>
              <a:chExt cx="135019" cy="918087"/>
            </a:xfrm>
          </p:grpSpPr>
          <p:sp>
            <p:nvSpPr>
              <p:cNvPr id="16" name="27 Elipse"/>
              <p:cNvSpPr/>
              <p:nvPr/>
            </p:nvSpPr>
            <p:spPr>
              <a:xfrm>
                <a:off x="3481768" y="2570899"/>
                <a:ext cx="135019" cy="135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17" name="43 Conector recto"/>
              <p:cNvCxnSpPr/>
              <p:nvPr/>
            </p:nvCxnSpPr>
            <p:spPr>
              <a:xfrm flipV="1">
                <a:off x="3550652" y="1859059"/>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49 Elipse"/>
              <p:cNvSpPr/>
              <p:nvPr/>
            </p:nvSpPr>
            <p:spPr>
              <a:xfrm>
                <a:off x="3516475" y="1787812"/>
                <a:ext cx="81011" cy="81000"/>
              </a:xfrm>
              <a:prstGeom prst="ellipse">
                <a:avLst/>
              </a:prstGeom>
              <a:solidFill>
                <a:schemeClr val="bg1"/>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9" name="7 Grupo"/>
            <p:cNvGrpSpPr/>
            <p:nvPr/>
          </p:nvGrpSpPr>
          <p:grpSpPr>
            <a:xfrm>
              <a:off x="4501023" y="3676280"/>
              <a:ext cx="141927" cy="976686"/>
              <a:chOff x="4504512" y="2570897"/>
              <a:chExt cx="135019" cy="929096"/>
            </a:xfrm>
          </p:grpSpPr>
          <p:sp>
            <p:nvSpPr>
              <p:cNvPr id="20" name="36 Elipse"/>
              <p:cNvSpPr/>
              <p:nvPr/>
            </p:nvSpPr>
            <p:spPr>
              <a:xfrm>
                <a:off x="4504512" y="2570897"/>
                <a:ext cx="135019" cy="135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1" name="44 Conector recto"/>
              <p:cNvCxnSpPr/>
              <p:nvPr/>
            </p:nvCxnSpPr>
            <p:spPr>
              <a:xfrm flipV="1">
                <a:off x="4571662" y="2699129"/>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50 Elipse"/>
              <p:cNvSpPr/>
              <p:nvPr/>
            </p:nvSpPr>
            <p:spPr>
              <a:xfrm>
                <a:off x="4533907" y="3418993"/>
                <a:ext cx="81011" cy="81000"/>
              </a:xfrm>
              <a:prstGeom prst="ellipse">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23" name="8 Grupo"/>
            <p:cNvGrpSpPr/>
            <p:nvPr/>
          </p:nvGrpSpPr>
          <p:grpSpPr>
            <a:xfrm>
              <a:off x="5576094" y="2853127"/>
              <a:ext cx="141927" cy="965112"/>
              <a:chOff x="5527256" y="1787812"/>
              <a:chExt cx="135019" cy="918086"/>
            </a:xfrm>
          </p:grpSpPr>
          <p:sp>
            <p:nvSpPr>
              <p:cNvPr id="24" name="37 Elipse"/>
              <p:cNvSpPr/>
              <p:nvPr/>
            </p:nvSpPr>
            <p:spPr>
              <a:xfrm>
                <a:off x="5527256" y="2570898"/>
                <a:ext cx="135019" cy="135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5" name="45 Conector recto"/>
              <p:cNvCxnSpPr/>
              <p:nvPr/>
            </p:nvCxnSpPr>
            <p:spPr>
              <a:xfrm flipV="1">
                <a:off x="5596189" y="1858765"/>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51 Elipse"/>
              <p:cNvSpPr/>
              <p:nvPr/>
            </p:nvSpPr>
            <p:spPr>
              <a:xfrm>
                <a:off x="5562802" y="1787812"/>
                <a:ext cx="81011" cy="81000"/>
              </a:xfrm>
              <a:prstGeom prst="ellipse">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27" name="9 Grupo"/>
            <p:cNvGrpSpPr/>
            <p:nvPr/>
          </p:nvGrpSpPr>
          <p:grpSpPr>
            <a:xfrm>
              <a:off x="6651167" y="3676281"/>
              <a:ext cx="141927" cy="965064"/>
              <a:chOff x="6550000" y="2570894"/>
              <a:chExt cx="135019" cy="918039"/>
            </a:xfrm>
          </p:grpSpPr>
          <p:sp>
            <p:nvSpPr>
              <p:cNvPr id="28" name="38 Elipse"/>
              <p:cNvSpPr/>
              <p:nvPr/>
            </p:nvSpPr>
            <p:spPr>
              <a:xfrm>
                <a:off x="6550000" y="2570894"/>
                <a:ext cx="135019" cy="1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9" name="46 Conector recto"/>
              <p:cNvCxnSpPr/>
              <p:nvPr/>
            </p:nvCxnSpPr>
            <p:spPr>
              <a:xfrm flipV="1">
                <a:off x="6614592" y="2699128"/>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52 Elipse"/>
              <p:cNvSpPr/>
              <p:nvPr/>
            </p:nvSpPr>
            <p:spPr>
              <a:xfrm>
                <a:off x="6579600" y="3407933"/>
                <a:ext cx="81011" cy="81000"/>
              </a:xfrm>
              <a:prstGeom prst="ellipse">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31" name="10 Grupo"/>
            <p:cNvGrpSpPr/>
            <p:nvPr/>
          </p:nvGrpSpPr>
          <p:grpSpPr>
            <a:xfrm>
              <a:off x="7741256" y="2853127"/>
              <a:ext cx="141927" cy="965112"/>
              <a:chOff x="7587030" y="1787812"/>
              <a:chExt cx="135019" cy="918086"/>
            </a:xfrm>
          </p:grpSpPr>
          <p:sp>
            <p:nvSpPr>
              <p:cNvPr id="32" name="39 Elipse"/>
              <p:cNvSpPr/>
              <p:nvPr/>
            </p:nvSpPr>
            <p:spPr>
              <a:xfrm>
                <a:off x="7587030" y="2570898"/>
                <a:ext cx="135019" cy="135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33" name="47 Conector recto"/>
              <p:cNvCxnSpPr/>
              <p:nvPr/>
            </p:nvCxnSpPr>
            <p:spPr>
              <a:xfrm flipV="1">
                <a:off x="7648800" y="1858765"/>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4" name="53 Elipse"/>
              <p:cNvSpPr/>
              <p:nvPr/>
            </p:nvSpPr>
            <p:spPr>
              <a:xfrm>
                <a:off x="7617376" y="1787812"/>
                <a:ext cx="81011" cy="81000"/>
              </a:xfrm>
              <a:prstGeom prst="ellipse">
                <a:avLst/>
              </a:prstGeom>
              <a:solidFill>
                <a:schemeClr val="bg1"/>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grpSp>
        <p:nvGrpSpPr>
          <p:cNvPr id="90" name="Group 89"/>
          <p:cNvGrpSpPr/>
          <p:nvPr/>
        </p:nvGrpSpPr>
        <p:grpSpPr>
          <a:xfrm>
            <a:off x="1495106" y="3437822"/>
            <a:ext cx="7868108" cy="400110"/>
            <a:chOff x="299703" y="3855471"/>
            <a:chExt cx="7868108" cy="400110"/>
          </a:xfrm>
        </p:grpSpPr>
        <p:sp>
          <p:nvSpPr>
            <p:cNvPr id="82" name="TextBox 81"/>
            <p:cNvSpPr txBox="1"/>
            <p:nvPr/>
          </p:nvSpPr>
          <p:spPr>
            <a:xfrm>
              <a:off x="299703" y="3855471"/>
              <a:ext cx="1398460" cy="400110"/>
            </a:xfrm>
            <a:prstGeom prst="rect">
              <a:avLst/>
            </a:prstGeom>
            <a:noFill/>
          </p:spPr>
          <p:txBody>
            <a:bodyPr wrap="none" rtlCol="0">
              <a:spAutoFit/>
            </a:bodyPr>
            <a:lstStyle/>
            <a:p>
              <a:pPr algn="r"/>
              <a:r>
                <a:rPr lang="en-US" sz="2000" b="1" dirty="0" err="1">
                  <a:solidFill>
                    <a:schemeClr val="accent1"/>
                  </a:solidFill>
                </a:rPr>
                <a:t>febr</a:t>
              </a:r>
              <a:r>
                <a:rPr lang="en-US" sz="2000" b="1" dirty="0">
                  <a:solidFill>
                    <a:schemeClr val="accent1"/>
                  </a:solidFill>
                </a:rPr>
                <a:t> -</a:t>
              </a:r>
              <a:r>
                <a:rPr lang="en-US" sz="2000" b="1" dirty="0" err="1">
                  <a:solidFill>
                    <a:schemeClr val="accent1"/>
                  </a:solidFill>
                </a:rPr>
                <a:t>maart</a:t>
              </a:r>
              <a:endParaRPr lang="en-US" sz="2000" b="1" dirty="0">
                <a:solidFill>
                  <a:schemeClr val="accent1"/>
                </a:solidFill>
              </a:endParaRPr>
            </a:p>
          </p:txBody>
        </p:sp>
        <p:sp>
          <p:nvSpPr>
            <p:cNvPr id="83" name="TextBox 82"/>
            <p:cNvSpPr txBox="1"/>
            <p:nvPr/>
          </p:nvSpPr>
          <p:spPr>
            <a:xfrm>
              <a:off x="2858927" y="3855471"/>
              <a:ext cx="995785" cy="400110"/>
            </a:xfrm>
            <a:prstGeom prst="rect">
              <a:avLst/>
            </a:prstGeom>
            <a:noFill/>
          </p:spPr>
          <p:txBody>
            <a:bodyPr wrap="none" rtlCol="0">
              <a:spAutoFit/>
            </a:bodyPr>
            <a:lstStyle/>
            <a:p>
              <a:pPr algn="r"/>
              <a:r>
                <a:rPr lang="en-US" sz="2000" b="1" dirty="0" err="1">
                  <a:solidFill>
                    <a:schemeClr val="accent3"/>
                  </a:solidFill>
                </a:rPr>
                <a:t>juni-juli</a:t>
              </a:r>
              <a:endParaRPr lang="en-US" sz="2000" b="1" dirty="0">
                <a:solidFill>
                  <a:schemeClr val="accent3"/>
                </a:solidFill>
              </a:endParaRPr>
            </a:p>
          </p:txBody>
        </p:sp>
        <p:sp>
          <p:nvSpPr>
            <p:cNvPr id="84" name="TextBox 83"/>
            <p:cNvSpPr txBox="1"/>
            <p:nvPr/>
          </p:nvSpPr>
          <p:spPr>
            <a:xfrm>
              <a:off x="5409493" y="3855471"/>
              <a:ext cx="601768" cy="400110"/>
            </a:xfrm>
            <a:prstGeom prst="rect">
              <a:avLst/>
            </a:prstGeom>
            <a:noFill/>
          </p:spPr>
          <p:txBody>
            <a:bodyPr wrap="none" rtlCol="0">
              <a:spAutoFit/>
            </a:bodyPr>
            <a:lstStyle/>
            <a:p>
              <a:pPr algn="r"/>
              <a:r>
                <a:rPr lang="en-US" sz="2000" b="1" dirty="0" err="1">
                  <a:solidFill>
                    <a:schemeClr val="accent5"/>
                  </a:solidFill>
                </a:rPr>
                <a:t>okt</a:t>
              </a:r>
              <a:r>
                <a:rPr lang="en-US" sz="2000" b="1" dirty="0">
                  <a:solidFill>
                    <a:schemeClr val="accent5"/>
                  </a:solidFill>
                </a:rPr>
                <a:t>.</a:t>
              </a:r>
            </a:p>
          </p:txBody>
        </p:sp>
        <p:sp>
          <p:nvSpPr>
            <p:cNvPr id="85" name="TextBox 84"/>
            <p:cNvSpPr txBox="1"/>
            <p:nvPr/>
          </p:nvSpPr>
          <p:spPr>
            <a:xfrm>
              <a:off x="7983080" y="3855471"/>
              <a:ext cx="184731" cy="400110"/>
            </a:xfrm>
            <a:prstGeom prst="rect">
              <a:avLst/>
            </a:prstGeom>
            <a:noFill/>
          </p:spPr>
          <p:txBody>
            <a:bodyPr wrap="none" rtlCol="0">
              <a:spAutoFit/>
            </a:bodyPr>
            <a:lstStyle/>
            <a:p>
              <a:pPr algn="r"/>
              <a:endParaRPr lang="en-US" sz="2000" b="1" dirty="0">
                <a:solidFill>
                  <a:schemeClr val="tx2"/>
                </a:solidFill>
              </a:endParaRPr>
            </a:p>
          </p:txBody>
        </p:sp>
      </p:grpSp>
      <p:grpSp>
        <p:nvGrpSpPr>
          <p:cNvPr id="91" name="Group 90"/>
          <p:cNvGrpSpPr/>
          <p:nvPr/>
        </p:nvGrpSpPr>
        <p:grpSpPr>
          <a:xfrm>
            <a:off x="2968306" y="2687010"/>
            <a:ext cx="5247534" cy="415803"/>
            <a:chOff x="1772903" y="3104659"/>
            <a:chExt cx="5247534" cy="415803"/>
          </a:xfrm>
        </p:grpSpPr>
        <p:sp>
          <p:nvSpPr>
            <p:cNvPr id="86" name="TextBox 85"/>
            <p:cNvSpPr txBox="1"/>
            <p:nvPr/>
          </p:nvSpPr>
          <p:spPr>
            <a:xfrm>
              <a:off x="1772903" y="3120352"/>
              <a:ext cx="1202573" cy="400110"/>
            </a:xfrm>
            <a:prstGeom prst="rect">
              <a:avLst/>
            </a:prstGeom>
            <a:noFill/>
          </p:spPr>
          <p:txBody>
            <a:bodyPr wrap="none" rtlCol="0">
              <a:spAutoFit/>
            </a:bodyPr>
            <a:lstStyle/>
            <a:p>
              <a:r>
                <a:rPr lang="en-US" sz="2000" b="1" dirty="0" err="1">
                  <a:solidFill>
                    <a:schemeClr val="accent2"/>
                  </a:solidFill>
                </a:rPr>
                <a:t>april</a:t>
              </a:r>
              <a:r>
                <a:rPr lang="en-US" sz="2000" b="1" dirty="0">
                  <a:solidFill>
                    <a:schemeClr val="accent2"/>
                  </a:solidFill>
                </a:rPr>
                <a:t>- </a:t>
              </a:r>
              <a:r>
                <a:rPr lang="en-US" sz="2000" b="1" dirty="0" err="1">
                  <a:solidFill>
                    <a:schemeClr val="accent2"/>
                  </a:solidFill>
                </a:rPr>
                <a:t>mei</a:t>
              </a:r>
              <a:endParaRPr lang="en-US" sz="2000" b="1" dirty="0">
                <a:solidFill>
                  <a:schemeClr val="accent2"/>
                </a:solidFill>
              </a:endParaRPr>
            </a:p>
          </p:txBody>
        </p:sp>
        <p:sp>
          <p:nvSpPr>
            <p:cNvPr id="87" name="TextBox 86"/>
            <p:cNvSpPr txBox="1"/>
            <p:nvPr/>
          </p:nvSpPr>
          <p:spPr>
            <a:xfrm>
              <a:off x="4224697" y="3104659"/>
              <a:ext cx="1164678" cy="400110"/>
            </a:xfrm>
            <a:prstGeom prst="rect">
              <a:avLst/>
            </a:prstGeom>
            <a:noFill/>
          </p:spPr>
          <p:txBody>
            <a:bodyPr wrap="none" rtlCol="0">
              <a:spAutoFit/>
            </a:bodyPr>
            <a:lstStyle/>
            <a:p>
              <a:r>
                <a:rPr lang="en-US" sz="2000" b="1" dirty="0" err="1">
                  <a:solidFill>
                    <a:schemeClr val="accent4">
                      <a:lumMod val="75000"/>
                    </a:schemeClr>
                  </a:solidFill>
                </a:rPr>
                <a:t>aug</a:t>
              </a:r>
              <a:r>
                <a:rPr lang="en-US" sz="2000" b="1" dirty="0">
                  <a:solidFill>
                    <a:schemeClr val="accent4">
                      <a:lumMod val="75000"/>
                    </a:schemeClr>
                  </a:solidFill>
                </a:rPr>
                <a:t>- sept</a:t>
              </a:r>
            </a:p>
          </p:txBody>
        </p:sp>
        <p:sp>
          <p:nvSpPr>
            <p:cNvPr id="88" name="TextBox 87"/>
            <p:cNvSpPr txBox="1"/>
            <p:nvPr/>
          </p:nvSpPr>
          <p:spPr>
            <a:xfrm>
              <a:off x="6388213" y="3104659"/>
              <a:ext cx="632224" cy="400110"/>
            </a:xfrm>
            <a:prstGeom prst="rect">
              <a:avLst/>
            </a:prstGeom>
            <a:noFill/>
          </p:spPr>
          <p:txBody>
            <a:bodyPr wrap="none" rtlCol="0">
              <a:spAutoFit/>
            </a:bodyPr>
            <a:lstStyle/>
            <a:p>
              <a:r>
                <a:rPr lang="en-US" sz="2000" b="1" dirty="0" err="1">
                  <a:solidFill>
                    <a:schemeClr val="accent6"/>
                  </a:solidFill>
                </a:rPr>
                <a:t>nov.</a:t>
              </a:r>
              <a:endParaRPr lang="en-US" sz="2000" b="1" dirty="0">
                <a:solidFill>
                  <a:schemeClr val="accent6"/>
                </a:solidFill>
              </a:endParaRPr>
            </a:p>
          </p:txBody>
        </p:sp>
      </p:grpSp>
      <p:pic>
        <p:nvPicPr>
          <p:cNvPr id="71" name="Afbeelding 70">
            <a:extLst>
              <a:ext uri="{FF2B5EF4-FFF2-40B4-BE49-F238E27FC236}">
                <a16:creationId xmlns:a16="http://schemas.microsoft.com/office/drawing/2014/main" id="{6A57DC08-9699-494C-81AB-599621804072}"/>
              </a:ext>
            </a:extLst>
          </p:cNvPr>
          <p:cNvPicPr>
            <a:picLocks noChangeAspect="1"/>
          </p:cNvPicPr>
          <p:nvPr/>
        </p:nvPicPr>
        <p:blipFill>
          <a:blip r:embed="rId2"/>
          <a:stretch>
            <a:fillRect/>
          </a:stretch>
        </p:blipFill>
        <p:spPr>
          <a:xfrm>
            <a:off x="9016161" y="98000"/>
            <a:ext cx="2622870" cy="1278649"/>
          </a:xfrm>
          <a:prstGeom prst="rect">
            <a:avLst/>
          </a:prstGeom>
        </p:spPr>
      </p:pic>
      <p:sp>
        <p:nvSpPr>
          <p:cNvPr id="72" name="TextBox 87">
            <a:extLst>
              <a:ext uri="{FF2B5EF4-FFF2-40B4-BE49-F238E27FC236}">
                <a16:creationId xmlns:a16="http://schemas.microsoft.com/office/drawing/2014/main" id="{4814B46F-B6C6-4914-8E5C-97541FB14024}"/>
              </a:ext>
            </a:extLst>
          </p:cNvPr>
          <p:cNvSpPr txBox="1"/>
          <p:nvPr/>
        </p:nvSpPr>
        <p:spPr>
          <a:xfrm>
            <a:off x="9642002" y="2688421"/>
            <a:ext cx="628698" cy="400110"/>
          </a:xfrm>
          <a:prstGeom prst="rect">
            <a:avLst/>
          </a:prstGeom>
          <a:noFill/>
        </p:spPr>
        <p:txBody>
          <a:bodyPr wrap="none" rtlCol="0">
            <a:spAutoFit/>
          </a:bodyPr>
          <a:lstStyle/>
          <a:p>
            <a:r>
              <a:rPr lang="en-US" sz="2000" b="1" dirty="0">
                <a:solidFill>
                  <a:schemeClr val="bg2">
                    <a:lumMod val="50000"/>
                  </a:schemeClr>
                </a:solidFill>
              </a:rPr>
              <a:t>dec.</a:t>
            </a:r>
          </a:p>
        </p:txBody>
      </p:sp>
      <p:sp>
        <p:nvSpPr>
          <p:cNvPr id="36" name="Tekstvak 35">
            <a:extLst>
              <a:ext uri="{FF2B5EF4-FFF2-40B4-BE49-F238E27FC236}">
                <a16:creationId xmlns:a16="http://schemas.microsoft.com/office/drawing/2014/main" id="{61A7D3A3-71C0-4B83-9786-BAD995254B4D}"/>
              </a:ext>
            </a:extLst>
          </p:cNvPr>
          <p:cNvSpPr txBox="1"/>
          <p:nvPr/>
        </p:nvSpPr>
        <p:spPr>
          <a:xfrm>
            <a:off x="2905862" y="6156039"/>
            <a:ext cx="4221042" cy="307777"/>
          </a:xfrm>
          <a:prstGeom prst="rect">
            <a:avLst/>
          </a:prstGeom>
          <a:noFill/>
        </p:spPr>
        <p:txBody>
          <a:bodyPr wrap="square" rtlCol="0">
            <a:spAutoFit/>
          </a:bodyPr>
          <a:lstStyle/>
          <a:p>
            <a:r>
              <a:rPr lang="nl-NL" sz="1400" b="1" dirty="0"/>
              <a:t>Community verbreden, verbinden en borgen</a:t>
            </a:r>
          </a:p>
        </p:txBody>
      </p:sp>
      <p:sp>
        <p:nvSpPr>
          <p:cNvPr id="41" name="Tekstvak 40">
            <a:extLst>
              <a:ext uri="{FF2B5EF4-FFF2-40B4-BE49-F238E27FC236}">
                <a16:creationId xmlns:a16="http://schemas.microsoft.com/office/drawing/2014/main" id="{64DF34DB-A6D5-45C5-9C9D-62535745932C}"/>
              </a:ext>
            </a:extLst>
          </p:cNvPr>
          <p:cNvSpPr txBox="1"/>
          <p:nvPr/>
        </p:nvSpPr>
        <p:spPr>
          <a:xfrm>
            <a:off x="568669" y="5786567"/>
            <a:ext cx="3918037" cy="307777"/>
          </a:xfrm>
          <a:prstGeom prst="rect">
            <a:avLst/>
          </a:prstGeom>
          <a:noFill/>
        </p:spPr>
        <p:txBody>
          <a:bodyPr wrap="square" rtlCol="0">
            <a:spAutoFit/>
          </a:bodyPr>
          <a:lstStyle/>
          <a:p>
            <a:r>
              <a:rPr lang="nl-NL" sz="1400" b="1" dirty="0">
                <a:solidFill>
                  <a:srgbClr val="D60093"/>
                </a:solidFill>
              </a:rPr>
              <a:t>Kernteam: </a:t>
            </a:r>
            <a:r>
              <a:rPr lang="nl-NL" sz="1400" b="1" dirty="0"/>
              <a:t>Oren en ogen van de community &amp;</a:t>
            </a:r>
          </a:p>
        </p:txBody>
      </p:sp>
      <p:sp>
        <p:nvSpPr>
          <p:cNvPr id="37" name="Rectangle 64">
            <a:extLst>
              <a:ext uri="{FF2B5EF4-FFF2-40B4-BE49-F238E27FC236}">
                <a16:creationId xmlns:a16="http://schemas.microsoft.com/office/drawing/2014/main" id="{93A2F3A4-77E3-6F90-A9ED-753A644BFF35}"/>
              </a:ext>
            </a:extLst>
          </p:cNvPr>
          <p:cNvSpPr/>
          <p:nvPr/>
        </p:nvSpPr>
        <p:spPr>
          <a:xfrm>
            <a:off x="9835467" y="3457463"/>
            <a:ext cx="934679" cy="307777"/>
          </a:xfrm>
          <a:prstGeom prst="rect">
            <a:avLst/>
          </a:prstGeom>
        </p:spPr>
        <p:txBody>
          <a:bodyPr wrap="none">
            <a:spAutoFit/>
          </a:bodyPr>
          <a:lstStyle/>
          <a:p>
            <a:r>
              <a:rPr lang="en-US" sz="1400" b="1" dirty="0"/>
              <a:t>Santa Run</a:t>
            </a:r>
          </a:p>
        </p:txBody>
      </p:sp>
      <p:sp>
        <p:nvSpPr>
          <p:cNvPr id="42" name="Rectangle 77">
            <a:extLst>
              <a:ext uri="{FF2B5EF4-FFF2-40B4-BE49-F238E27FC236}">
                <a16:creationId xmlns:a16="http://schemas.microsoft.com/office/drawing/2014/main" id="{818D3928-4437-8F63-A7AB-3C070957F7B8}"/>
              </a:ext>
            </a:extLst>
          </p:cNvPr>
          <p:cNvSpPr/>
          <p:nvPr/>
        </p:nvSpPr>
        <p:spPr>
          <a:xfrm>
            <a:off x="9815283" y="3694242"/>
            <a:ext cx="2189681" cy="369332"/>
          </a:xfrm>
          <a:prstGeom prst="rect">
            <a:avLst/>
          </a:prstGeom>
        </p:spPr>
        <p:txBody>
          <a:bodyPr wrap="square">
            <a:spAutoFit/>
          </a:bodyPr>
          <a:lstStyle/>
          <a:p>
            <a:pPr algn="just"/>
            <a:r>
              <a:rPr lang="en-US" sz="900" dirty="0">
                <a:solidFill>
                  <a:schemeClr val="tx1">
                    <a:lumMod val="50000"/>
                    <a:lumOff val="50000"/>
                  </a:schemeClr>
                </a:solidFill>
              </a:rPr>
              <a:t>Geld </a:t>
            </a:r>
            <a:r>
              <a:rPr lang="en-US" sz="900" dirty="0" err="1">
                <a:solidFill>
                  <a:schemeClr val="tx1">
                    <a:lumMod val="50000"/>
                    <a:lumOff val="50000"/>
                  </a:schemeClr>
                </a:solidFill>
              </a:rPr>
              <a:t>ophalen</a:t>
            </a:r>
            <a:r>
              <a:rPr lang="en-US" sz="900" dirty="0">
                <a:solidFill>
                  <a:schemeClr val="tx1">
                    <a:lumMod val="50000"/>
                    <a:lumOff val="50000"/>
                  </a:schemeClr>
                </a:solidFill>
              </a:rPr>
              <a:t> voor </a:t>
            </a:r>
            <a:r>
              <a:rPr lang="en-US" sz="900" dirty="0" err="1">
                <a:solidFill>
                  <a:schemeClr val="tx1">
                    <a:lumMod val="50000"/>
                    <a:lumOff val="50000"/>
                  </a:schemeClr>
                </a:solidFill>
              </a:rPr>
              <a:t>wensen</a:t>
            </a:r>
            <a:r>
              <a:rPr lang="en-US" sz="900" dirty="0">
                <a:solidFill>
                  <a:schemeClr val="tx1">
                    <a:lumMod val="50000"/>
                    <a:lumOff val="50000"/>
                  </a:schemeClr>
                </a:solidFill>
              </a:rPr>
              <a:t> </a:t>
            </a:r>
            <a:r>
              <a:rPr lang="en-US" sz="900" dirty="0" err="1">
                <a:solidFill>
                  <a:schemeClr val="tx1">
                    <a:lumMod val="50000"/>
                    <a:lumOff val="50000"/>
                  </a:schemeClr>
                </a:solidFill>
              </a:rPr>
              <a:t>actie</a:t>
            </a:r>
            <a:r>
              <a:rPr lang="en-US" sz="900" dirty="0">
                <a:solidFill>
                  <a:schemeClr val="tx1">
                    <a:lumMod val="50000"/>
                    <a:lumOff val="50000"/>
                  </a:schemeClr>
                </a:solidFill>
              </a:rPr>
              <a:t> voor </a:t>
            </a:r>
            <a:r>
              <a:rPr lang="en-US" sz="900" dirty="0" err="1">
                <a:solidFill>
                  <a:schemeClr val="tx1">
                    <a:lumMod val="50000"/>
                    <a:lumOff val="50000"/>
                  </a:schemeClr>
                </a:solidFill>
              </a:rPr>
              <a:t>ouderen</a:t>
            </a:r>
            <a:r>
              <a:rPr lang="en-US" sz="900" dirty="0">
                <a:solidFill>
                  <a:schemeClr val="tx1">
                    <a:lumMod val="50000"/>
                    <a:lumOff val="50000"/>
                  </a:schemeClr>
                </a:solidFill>
              </a:rPr>
              <a:t>. </a:t>
            </a:r>
          </a:p>
        </p:txBody>
      </p:sp>
      <p:sp>
        <p:nvSpPr>
          <p:cNvPr id="35" name="Tekstvak 34">
            <a:extLst>
              <a:ext uri="{FF2B5EF4-FFF2-40B4-BE49-F238E27FC236}">
                <a16:creationId xmlns:a16="http://schemas.microsoft.com/office/drawing/2014/main" id="{AE9D68BB-732C-3421-5509-8875EAFA09FA}"/>
              </a:ext>
            </a:extLst>
          </p:cNvPr>
          <p:cNvSpPr txBox="1"/>
          <p:nvPr/>
        </p:nvSpPr>
        <p:spPr>
          <a:xfrm>
            <a:off x="3211446" y="3923853"/>
            <a:ext cx="1831130" cy="523220"/>
          </a:xfrm>
          <a:prstGeom prst="rect">
            <a:avLst/>
          </a:prstGeom>
          <a:noFill/>
        </p:spPr>
        <p:txBody>
          <a:bodyPr wrap="square" lIns="91440" tIns="45720" rIns="91440" bIns="45720" rtlCol="0" anchor="t">
            <a:spAutoFit/>
          </a:bodyPr>
          <a:lstStyle/>
          <a:p>
            <a:r>
              <a:rPr lang="en-US" sz="1000" b="1" err="1">
                <a:solidFill>
                  <a:srgbClr val="D60093"/>
                </a:solidFill>
              </a:rPr>
              <a:t>Netwerkbijeenkomst</a:t>
            </a:r>
            <a:r>
              <a:rPr lang="en-US" sz="1000" b="1" dirty="0">
                <a:solidFill>
                  <a:srgbClr val="D60093"/>
                </a:solidFill>
              </a:rPr>
              <a:t> Eten &amp; </a:t>
            </a:r>
            <a:r>
              <a:rPr lang="en-US" sz="1000" b="1" err="1">
                <a:solidFill>
                  <a:srgbClr val="D60093"/>
                </a:solidFill>
              </a:rPr>
              <a:t>Ontmoeten</a:t>
            </a:r>
            <a:endParaRPr lang="nl-NL" sz="1000" err="1"/>
          </a:p>
          <a:p>
            <a:r>
              <a:rPr lang="nl-NL" sz="800" b="1" dirty="0"/>
              <a:t>14 mei 2025</a:t>
            </a:r>
          </a:p>
        </p:txBody>
      </p:sp>
      <p:sp>
        <p:nvSpPr>
          <p:cNvPr id="50" name="Tekstvak 49">
            <a:extLst>
              <a:ext uri="{FF2B5EF4-FFF2-40B4-BE49-F238E27FC236}">
                <a16:creationId xmlns:a16="http://schemas.microsoft.com/office/drawing/2014/main" id="{04FAEBE8-C30E-4BC7-8A67-76E44153C2D0}"/>
              </a:ext>
            </a:extLst>
          </p:cNvPr>
          <p:cNvSpPr txBox="1"/>
          <p:nvPr/>
        </p:nvSpPr>
        <p:spPr>
          <a:xfrm>
            <a:off x="3244239" y="1771120"/>
            <a:ext cx="1466462" cy="430887"/>
          </a:xfrm>
          <a:prstGeom prst="rect">
            <a:avLst/>
          </a:prstGeom>
          <a:noFill/>
        </p:spPr>
        <p:txBody>
          <a:bodyPr wrap="square">
            <a:spAutoFit/>
          </a:bodyPr>
          <a:lstStyle/>
          <a:p>
            <a:r>
              <a:rPr lang="nl-NL" sz="1100" b="1" dirty="0"/>
              <a:t>Bevrijdingsconcert voor ouderen</a:t>
            </a:r>
          </a:p>
        </p:txBody>
      </p:sp>
      <p:pic>
        <p:nvPicPr>
          <p:cNvPr id="57" name="Afbeelding 56" descr="Afbeelding met tekst, Lettertype, logo, Graphics&#10;&#10;Automatisch gegenereerde beschrijving">
            <a:extLst>
              <a:ext uri="{FF2B5EF4-FFF2-40B4-BE49-F238E27FC236}">
                <a16:creationId xmlns:a16="http://schemas.microsoft.com/office/drawing/2014/main" id="{61D3E9B9-6EF0-EBBB-1289-BDB0A1787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339" y="4139069"/>
            <a:ext cx="980894" cy="400110"/>
          </a:xfrm>
          <a:prstGeom prst="rect">
            <a:avLst/>
          </a:prstGeom>
        </p:spPr>
      </p:pic>
      <p:sp>
        <p:nvSpPr>
          <p:cNvPr id="58" name="Rectangle 75">
            <a:extLst>
              <a:ext uri="{FF2B5EF4-FFF2-40B4-BE49-F238E27FC236}">
                <a16:creationId xmlns:a16="http://schemas.microsoft.com/office/drawing/2014/main" id="{36E89FED-508D-58FA-FCDB-A7F08C9472F8}"/>
              </a:ext>
            </a:extLst>
          </p:cNvPr>
          <p:cNvSpPr/>
          <p:nvPr/>
        </p:nvSpPr>
        <p:spPr>
          <a:xfrm>
            <a:off x="2124391" y="4814008"/>
            <a:ext cx="1726351" cy="507831"/>
          </a:xfrm>
          <a:prstGeom prst="rect">
            <a:avLst/>
          </a:prstGeom>
        </p:spPr>
        <p:txBody>
          <a:bodyPr wrap="square">
            <a:spAutoFit/>
          </a:bodyPr>
          <a:lstStyle/>
          <a:p>
            <a:pPr algn="just"/>
            <a:r>
              <a:rPr lang="en-US" sz="900" dirty="0" err="1">
                <a:solidFill>
                  <a:schemeClr val="tx1">
                    <a:lumMod val="50000"/>
                    <a:lumOff val="50000"/>
                  </a:schemeClr>
                </a:solidFill>
              </a:rPr>
              <a:t>Nieuwe</a:t>
            </a:r>
            <a:r>
              <a:rPr lang="en-US" sz="900" dirty="0">
                <a:solidFill>
                  <a:schemeClr val="tx1">
                    <a:lumMod val="50000"/>
                    <a:lumOff val="50000"/>
                  </a:schemeClr>
                </a:solidFill>
              </a:rPr>
              <a:t> </a:t>
            </a:r>
            <a:r>
              <a:rPr lang="en-US" sz="900" dirty="0" err="1">
                <a:solidFill>
                  <a:schemeClr val="tx1">
                    <a:lumMod val="50000"/>
                    <a:lumOff val="50000"/>
                  </a:schemeClr>
                </a:solidFill>
              </a:rPr>
              <a:t>vorm</a:t>
            </a:r>
            <a:r>
              <a:rPr lang="en-US" sz="900" dirty="0">
                <a:solidFill>
                  <a:schemeClr val="tx1">
                    <a:lumMod val="50000"/>
                    <a:lumOff val="50000"/>
                  </a:schemeClr>
                </a:solidFill>
              </a:rPr>
              <a:t>, </a:t>
            </a:r>
            <a:r>
              <a:rPr lang="en-US" sz="900" dirty="0" err="1">
                <a:solidFill>
                  <a:schemeClr val="tx1">
                    <a:lumMod val="50000"/>
                    <a:lumOff val="50000"/>
                  </a:schemeClr>
                </a:solidFill>
              </a:rPr>
              <a:t>meer</a:t>
            </a:r>
            <a:r>
              <a:rPr lang="en-US" sz="900" dirty="0">
                <a:solidFill>
                  <a:schemeClr val="tx1">
                    <a:lumMod val="50000"/>
                    <a:lumOff val="50000"/>
                  </a:schemeClr>
                </a:solidFill>
              </a:rPr>
              <a:t> </a:t>
            </a:r>
            <a:r>
              <a:rPr lang="en-US" sz="900" dirty="0" err="1">
                <a:solidFill>
                  <a:schemeClr val="tx1">
                    <a:lumMod val="50000"/>
                    <a:lumOff val="50000"/>
                  </a:schemeClr>
                </a:solidFill>
              </a:rPr>
              <a:t>netwerken</a:t>
            </a:r>
            <a:endParaRPr lang="en-US" sz="900" dirty="0">
              <a:solidFill>
                <a:schemeClr val="tx1">
                  <a:lumMod val="50000"/>
                  <a:lumOff val="50000"/>
                </a:schemeClr>
              </a:solidFill>
            </a:endParaRPr>
          </a:p>
          <a:p>
            <a:pPr algn="just"/>
            <a:r>
              <a:rPr lang="en-US" sz="900" dirty="0">
                <a:solidFill>
                  <a:schemeClr val="tx1">
                    <a:lumMod val="50000"/>
                    <a:lumOff val="50000"/>
                  </a:schemeClr>
                </a:solidFill>
              </a:rPr>
              <a:t>Thema </a:t>
            </a:r>
            <a:r>
              <a:rPr lang="en-US" sz="900" dirty="0" err="1">
                <a:solidFill>
                  <a:schemeClr val="tx1">
                    <a:lumMod val="50000"/>
                    <a:lumOff val="50000"/>
                  </a:schemeClr>
                </a:solidFill>
              </a:rPr>
              <a:t>Inclusie</a:t>
            </a:r>
            <a:r>
              <a:rPr lang="en-US" sz="900" dirty="0">
                <a:solidFill>
                  <a:schemeClr val="tx1">
                    <a:lumMod val="50000"/>
                    <a:lumOff val="50000"/>
                  </a:schemeClr>
                </a:solidFill>
              </a:rPr>
              <a:t> &amp; </a:t>
            </a:r>
            <a:r>
              <a:rPr lang="en-US" sz="900" dirty="0" err="1">
                <a:solidFill>
                  <a:schemeClr val="tx1">
                    <a:lumMod val="50000"/>
                    <a:lumOff val="50000"/>
                  </a:schemeClr>
                </a:solidFill>
              </a:rPr>
              <a:t>Diversiteit</a:t>
            </a:r>
            <a:endParaRPr lang="en-US" sz="900" dirty="0">
              <a:solidFill>
                <a:schemeClr val="tx1">
                  <a:lumMod val="50000"/>
                  <a:lumOff val="50000"/>
                </a:schemeClr>
              </a:solidFill>
            </a:endParaRPr>
          </a:p>
          <a:p>
            <a:pPr algn="just"/>
            <a:r>
              <a:rPr lang="en-US" sz="900" dirty="0">
                <a:solidFill>
                  <a:schemeClr val="tx1">
                    <a:lumMod val="50000"/>
                    <a:lumOff val="50000"/>
                  </a:schemeClr>
                </a:solidFill>
              </a:rPr>
              <a:t>April/</a:t>
            </a:r>
            <a:r>
              <a:rPr lang="en-US" sz="900" dirty="0" err="1">
                <a:solidFill>
                  <a:schemeClr val="tx1">
                    <a:lumMod val="50000"/>
                    <a:lumOff val="50000"/>
                  </a:schemeClr>
                </a:solidFill>
              </a:rPr>
              <a:t>mei</a:t>
            </a:r>
            <a:endParaRPr lang="en-US" sz="900" dirty="0">
              <a:solidFill>
                <a:schemeClr val="tx1">
                  <a:lumMod val="50000"/>
                  <a:lumOff val="50000"/>
                </a:schemeClr>
              </a:solidFill>
            </a:endParaRPr>
          </a:p>
        </p:txBody>
      </p:sp>
      <p:sp>
        <p:nvSpPr>
          <p:cNvPr id="70" name="Rectangle 76">
            <a:extLst>
              <a:ext uri="{FF2B5EF4-FFF2-40B4-BE49-F238E27FC236}">
                <a16:creationId xmlns:a16="http://schemas.microsoft.com/office/drawing/2014/main" id="{AD21C7FD-8D26-B7CC-0ACD-206817B5F17D}"/>
              </a:ext>
            </a:extLst>
          </p:cNvPr>
          <p:cNvSpPr/>
          <p:nvPr/>
        </p:nvSpPr>
        <p:spPr>
          <a:xfrm>
            <a:off x="2129452" y="4601030"/>
            <a:ext cx="2121030" cy="307777"/>
          </a:xfrm>
          <a:prstGeom prst="rect">
            <a:avLst/>
          </a:prstGeom>
        </p:spPr>
        <p:txBody>
          <a:bodyPr wrap="none">
            <a:spAutoFit/>
          </a:bodyPr>
          <a:lstStyle/>
          <a:p>
            <a:r>
              <a:rPr lang="en-US" sz="1400" b="1" dirty="0">
                <a:solidFill>
                  <a:srgbClr val="D60093"/>
                </a:solidFill>
              </a:rPr>
              <a:t>CTEZ </a:t>
            </a:r>
            <a:r>
              <a:rPr lang="en-US" sz="1400" b="1" dirty="0" err="1">
                <a:solidFill>
                  <a:srgbClr val="D60093"/>
                </a:solidFill>
              </a:rPr>
              <a:t>netwerkbijeenkomst</a:t>
            </a:r>
            <a:endParaRPr lang="en-US" sz="1400" b="1" dirty="0">
              <a:solidFill>
                <a:srgbClr val="D60093"/>
              </a:solidFill>
            </a:endParaRPr>
          </a:p>
        </p:txBody>
      </p:sp>
      <p:sp>
        <p:nvSpPr>
          <p:cNvPr id="73" name="Rectangle 75">
            <a:extLst>
              <a:ext uri="{FF2B5EF4-FFF2-40B4-BE49-F238E27FC236}">
                <a16:creationId xmlns:a16="http://schemas.microsoft.com/office/drawing/2014/main" id="{9BE3E8A7-DD5E-FE85-F979-E35E8159CF09}"/>
              </a:ext>
            </a:extLst>
          </p:cNvPr>
          <p:cNvSpPr/>
          <p:nvPr/>
        </p:nvSpPr>
        <p:spPr>
          <a:xfrm>
            <a:off x="6297989" y="1799397"/>
            <a:ext cx="1726351" cy="369332"/>
          </a:xfrm>
          <a:prstGeom prst="rect">
            <a:avLst/>
          </a:prstGeom>
        </p:spPr>
        <p:txBody>
          <a:bodyPr wrap="square">
            <a:spAutoFit/>
          </a:bodyPr>
          <a:lstStyle/>
          <a:p>
            <a:pPr algn="just"/>
            <a:r>
              <a:rPr lang="en-US" sz="900" dirty="0" err="1">
                <a:solidFill>
                  <a:schemeClr val="tx1">
                    <a:lumMod val="50000"/>
                    <a:lumOff val="50000"/>
                  </a:schemeClr>
                </a:solidFill>
              </a:rPr>
              <a:t>Nieuwe</a:t>
            </a:r>
            <a:r>
              <a:rPr lang="en-US" sz="900" dirty="0">
                <a:solidFill>
                  <a:schemeClr val="tx1">
                    <a:lumMod val="50000"/>
                    <a:lumOff val="50000"/>
                  </a:schemeClr>
                </a:solidFill>
              </a:rPr>
              <a:t> </a:t>
            </a:r>
            <a:r>
              <a:rPr lang="en-US" sz="900" dirty="0" err="1">
                <a:solidFill>
                  <a:schemeClr val="tx1">
                    <a:lumMod val="50000"/>
                    <a:lumOff val="50000"/>
                  </a:schemeClr>
                </a:solidFill>
              </a:rPr>
              <a:t>vorm</a:t>
            </a:r>
            <a:r>
              <a:rPr lang="en-US" sz="900" dirty="0">
                <a:solidFill>
                  <a:schemeClr val="tx1">
                    <a:lumMod val="50000"/>
                    <a:lumOff val="50000"/>
                  </a:schemeClr>
                </a:solidFill>
              </a:rPr>
              <a:t>, </a:t>
            </a:r>
            <a:r>
              <a:rPr lang="en-US" sz="900" dirty="0" err="1">
                <a:solidFill>
                  <a:schemeClr val="tx1">
                    <a:lumMod val="50000"/>
                    <a:lumOff val="50000"/>
                  </a:schemeClr>
                </a:solidFill>
              </a:rPr>
              <a:t>meer</a:t>
            </a:r>
            <a:r>
              <a:rPr lang="en-US" sz="900" dirty="0">
                <a:solidFill>
                  <a:schemeClr val="tx1">
                    <a:lumMod val="50000"/>
                    <a:lumOff val="50000"/>
                  </a:schemeClr>
                </a:solidFill>
              </a:rPr>
              <a:t> </a:t>
            </a:r>
            <a:r>
              <a:rPr lang="en-US" sz="900" dirty="0" err="1">
                <a:solidFill>
                  <a:schemeClr val="tx1">
                    <a:lumMod val="50000"/>
                    <a:lumOff val="50000"/>
                  </a:schemeClr>
                </a:solidFill>
              </a:rPr>
              <a:t>netwerken</a:t>
            </a:r>
            <a:endParaRPr lang="en-US" sz="900" dirty="0">
              <a:solidFill>
                <a:schemeClr val="tx1">
                  <a:lumMod val="50000"/>
                  <a:lumOff val="50000"/>
                </a:schemeClr>
              </a:solidFill>
            </a:endParaRPr>
          </a:p>
          <a:p>
            <a:pPr algn="just"/>
            <a:r>
              <a:rPr lang="en-US" sz="900" dirty="0">
                <a:solidFill>
                  <a:schemeClr val="tx1">
                    <a:lumMod val="50000"/>
                    <a:lumOff val="50000"/>
                  </a:schemeClr>
                </a:solidFill>
              </a:rPr>
              <a:t>Oktober</a:t>
            </a:r>
          </a:p>
        </p:txBody>
      </p:sp>
      <p:sp>
        <p:nvSpPr>
          <p:cNvPr id="74" name="Rectangle 76">
            <a:extLst>
              <a:ext uri="{FF2B5EF4-FFF2-40B4-BE49-F238E27FC236}">
                <a16:creationId xmlns:a16="http://schemas.microsoft.com/office/drawing/2014/main" id="{0C9AD9DF-B33A-3D69-BB6E-CD89F3EF7E8C}"/>
              </a:ext>
            </a:extLst>
          </p:cNvPr>
          <p:cNvSpPr/>
          <p:nvPr/>
        </p:nvSpPr>
        <p:spPr>
          <a:xfrm>
            <a:off x="6303050" y="1586419"/>
            <a:ext cx="2121030" cy="307777"/>
          </a:xfrm>
          <a:prstGeom prst="rect">
            <a:avLst/>
          </a:prstGeom>
        </p:spPr>
        <p:txBody>
          <a:bodyPr wrap="none">
            <a:spAutoFit/>
          </a:bodyPr>
          <a:lstStyle/>
          <a:p>
            <a:r>
              <a:rPr lang="en-US" sz="1400" b="1" dirty="0">
                <a:solidFill>
                  <a:srgbClr val="D60093"/>
                </a:solidFill>
              </a:rPr>
              <a:t>CTEZ </a:t>
            </a:r>
            <a:r>
              <a:rPr lang="en-US" sz="1400" b="1" dirty="0" err="1">
                <a:solidFill>
                  <a:srgbClr val="D60093"/>
                </a:solidFill>
              </a:rPr>
              <a:t>netwerkbijeenkomst</a:t>
            </a:r>
            <a:endParaRPr lang="en-US" sz="1400" b="1" dirty="0">
              <a:solidFill>
                <a:srgbClr val="D60093"/>
              </a:solidFill>
            </a:endParaRPr>
          </a:p>
        </p:txBody>
      </p:sp>
      <p:sp>
        <p:nvSpPr>
          <p:cNvPr id="81" name="Tekstvak 80">
            <a:extLst>
              <a:ext uri="{FF2B5EF4-FFF2-40B4-BE49-F238E27FC236}">
                <a16:creationId xmlns:a16="http://schemas.microsoft.com/office/drawing/2014/main" id="{B929841F-949A-5F79-1932-13B2914F1AFE}"/>
              </a:ext>
            </a:extLst>
          </p:cNvPr>
          <p:cNvSpPr txBox="1"/>
          <p:nvPr/>
        </p:nvSpPr>
        <p:spPr>
          <a:xfrm>
            <a:off x="354933" y="2715206"/>
            <a:ext cx="690712" cy="371914"/>
          </a:xfrm>
          <a:prstGeom prst="rect">
            <a:avLst/>
          </a:prstGeom>
          <a:noFill/>
        </p:spPr>
        <p:txBody>
          <a:bodyPr wrap="square">
            <a:spAutoFit/>
          </a:bodyPr>
          <a:lstStyle/>
          <a:p>
            <a:r>
              <a:rPr lang="en-US" sz="1800" b="1" dirty="0" err="1">
                <a:solidFill>
                  <a:srgbClr val="C00000"/>
                </a:solidFill>
              </a:rPr>
              <a:t>jan.</a:t>
            </a:r>
            <a:endParaRPr lang="en-US" sz="1800" b="1" dirty="0">
              <a:solidFill>
                <a:srgbClr val="C00000"/>
              </a:solidFill>
            </a:endParaRPr>
          </a:p>
        </p:txBody>
      </p:sp>
      <p:sp>
        <p:nvSpPr>
          <p:cNvPr id="38" name="Rectangle 75">
            <a:extLst>
              <a:ext uri="{FF2B5EF4-FFF2-40B4-BE49-F238E27FC236}">
                <a16:creationId xmlns:a16="http://schemas.microsoft.com/office/drawing/2014/main" id="{7CE43B12-D6C2-D098-AD02-BA97AB943E4A}"/>
              </a:ext>
            </a:extLst>
          </p:cNvPr>
          <p:cNvSpPr/>
          <p:nvPr/>
        </p:nvSpPr>
        <p:spPr>
          <a:xfrm>
            <a:off x="7299730" y="5361410"/>
            <a:ext cx="1726351" cy="230832"/>
          </a:xfrm>
          <a:prstGeom prst="rect">
            <a:avLst/>
          </a:prstGeom>
        </p:spPr>
        <p:txBody>
          <a:bodyPr wrap="square">
            <a:spAutoFit/>
          </a:bodyPr>
          <a:lstStyle/>
          <a:p>
            <a:pPr algn="just"/>
            <a:r>
              <a:rPr lang="en-US" sz="900" dirty="0">
                <a:solidFill>
                  <a:schemeClr val="tx1">
                    <a:lumMod val="50000"/>
                    <a:lumOff val="50000"/>
                  </a:schemeClr>
                </a:solidFill>
              </a:rPr>
              <a:t>November</a:t>
            </a:r>
          </a:p>
        </p:txBody>
      </p:sp>
      <p:sp>
        <p:nvSpPr>
          <p:cNvPr id="39" name="Rectangle 76">
            <a:extLst>
              <a:ext uri="{FF2B5EF4-FFF2-40B4-BE49-F238E27FC236}">
                <a16:creationId xmlns:a16="http://schemas.microsoft.com/office/drawing/2014/main" id="{93D4EA7F-537B-C4FA-F724-3093BEFB6C8A}"/>
              </a:ext>
            </a:extLst>
          </p:cNvPr>
          <p:cNvSpPr/>
          <p:nvPr/>
        </p:nvSpPr>
        <p:spPr>
          <a:xfrm>
            <a:off x="7304791" y="5148432"/>
            <a:ext cx="2555187" cy="307777"/>
          </a:xfrm>
          <a:prstGeom prst="rect">
            <a:avLst/>
          </a:prstGeom>
        </p:spPr>
        <p:txBody>
          <a:bodyPr wrap="square">
            <a:spAutoFit/>
          </a:bodyPr>
          <a:lstStyle/>
          <a:p>
            <a:r>
              <a:rPr lang="en-US" sz="1400" b="1" dirty="0" err="1">
                <a:solidFill>
                  <a:schemeClr val="tx2">
                    <a:lumMod val="50000"/>
                    <a:lumOff val="50000"/>
                  </a:schemeClr>
                </a:solidFill>
              </a:rPr>
              <a:t>Congres</a:t>
            </a:r>
            <a:r>
              <a:rPr lang="en-US" sz="1400" b="1" dirty="0">
                <a:solidFill>
                  <a:schemeClr val="tx2">
                    <a:lumMod val="50000"/>
                    <a:lumOff val="50000"/>
                  </a:schemeClr>
                </a:solidFill>
              </a:rPr>
              <a:t> </a:t>
            </a:r>
            <a:r>
              <a:rPr lang="en-US" sz="1400" b="1" dirty="0" err="1">
                <a:solidFill>
                  <a:schemeClr val="tx2">
                    <a:lumMod val="50000"/>
                    <a:lumOff val="50000"/>
                  </a:schemeClr>
                </a:solidFill>
              </a:rPr>
              <a:t>Sterke</a:t>
            </a:r>
            <a:r>
              <a:rPr lang="en-US" sz="1400" b="1" dirty="0">
                <a:solidFill>
                  <a:schemeClr val="tx2">
                    <a:lumMod val="50000"/>
                    <a:lumOff val="50000"/>
                  </a:schemeClr>
                </a:solidFill>
              </a:rPr>
              <a:t> </a:t>
            </a:r>
            <a:r>
              <a:rPr lang="en-US" sz="1400" b="1" dirty="0" err="1">
                <a:solidFill>
                  <a:schemeClr val="tx2">
                    <a:lumMod val="50000"/>
                    <a:lumOff val="50000"/>
                  </a:schemeClr>
                </a:solidFill>
              </a:rPr>
              <a:t>Sociale</a:t>
            </a:r>
            <a:r>
              <a:rPr lang="en-US" sz="1400" b="1" dirty="0">
                <a:solidFill>
                  <a:schemeClr val="tx2">
                    <a:lumMod val="50000"/>
                    <a:lumOff val="50000"/>
                  </a:schemeClr>
                </a:solidFill>
              </a:rPr>
              <a:t> Basis</a:t>
            </a:r>
          </a:p>
        </p:txBody>
      </p:sp>
      <p:sp>
        <p:nvSpPr>
          <p:cNvPr id="40" name="Rectangle 75">
            <a:extLst>
              <a:ext uri="{FF2B5EF4-FFF2-40B4-BE49-F238E27FC236}">
                <a16:creationId xmlns:a16="http://schemas.microsoft.com/office/drawing/2014/main" id="{1079B238-FEAA-D691-5D53-79E5EB0E8C18}"/>
              </a:ext>
            </a:extLst>
          </p:cNvPr>
          <p:cNvSpPr/>
          <p:nvPr/>
        </p:nvSpPr>
        <p:spPr>
          <a:xfrm>
            <a:off x="7112276" y="2371601"/>
            <a:ext cx="2285301" cy="215444"/>
          </a:xfrm>
          <a:prstGeom prst="rect">
            <a:avLst/>
          </a:prstGeom>
        </p:spPr>
        <p:txBody>
          <a:bodyPr wrap="square">
            <a:spAutoFit/>
          </a:bodyPr>
          <a:lstStyle/>
          <a:p>
            <a:pPr algn="just"/>
            <a:r>
              <a:rPr lang="en-US" sz="800" dirty="0">
                <a:solidFill>
                  <a:schemeClr val="tx1">
                    <a:lumMod val="50000"/>
                    <a:lumOff val="50000"/>
                  </a:schemeClr>
                </a:solidFill>
              </a:rPr>
              <a:t>13 tot 19 </a:t>
            </a:r>
            <a:r>
              <a:rPr lang="en-US" sz="800" dirty="0" err="1">
                <a:solidFill>
                  <a:schemeClr val="tx1">
                    <a:lumMod val="50000"/>
                    <a:lumOff val="50000"/>
                  </a:schemeClr>
                </a:solidFill>
              </a:rPr>
              <a:t>oktober</a:t>
            </a:r>
            <a:r>
              <a:rPr lang="en-US" sz="800" dirty="0">
                <a:solidFill>
                  <a:schemeClr val="tx1">
                    <a:lumMod val="50000"/>
                    <a:lumOff val="50000"/>
                  </a:schemeClr>
                </a:solidFill>
              </a:rPr>
              <a:t> – </a:t>
            </a:r>
            <a:r>
              <a:rPr lang="en-US" sz="800" dirty="0" err="1">
                <a:solidFill>
                  <a:schemeClr val="tx1">
                    <a:lumMod val="50000"/>
                    <a:lumOff val="50000"/>
                  </a:schemeClr>
                </a:solidFill>
              </a:rPr>
              <a:t>alleen</a:t>
            </a:r>
            <a:r>
              <a:rPr lang="en-US" sz="800" dirty="0">
                <a:solidFill>
                  <a:schemeClr val="tx1">
                    <a:lumMod val="50000"/>
                    <a:lumOff val="50000"/>
                  </a:schemeClr>
                </a:solidFill>
              </a:rPr>
              <a:t> in </a:t>
            </a:r>
            <a:r>
              <a:rPr lang="en-US" sz="800" dirty="0" err="1">
                <a:solidFill>
                  <a:schemeClr val="tx1">
                    <a:lumMod val="50000"/>
                    <a:lumOff val="50000"/>
                  </a:schemeClr>
                </a:solidFill>
              </a:rPr>
              <a:t>Rokkeveen</a:t>
            </a:r>
            <a:endParaRPr lang="en-US" sz="800" dirty="0">
              <a:solidFill>
                <a:schemeClr val="tx1">
                  <a:lumMod val="50000"/>
                  <a:lumOff val="50000"/>
                </a:schemeClr>
              </a:solidFill>
            </a:endParaRPr>
          </a:p>
        </p:txBody>
      </p:sp>
      <p:sp>
        <p:nvSpPr>
          <p:cNvPr id="43" name="Rectangle 76">
            <a:extLst>
              <a:ext uri="{FF2B5EF4-FFF2-40B4-BE49-F238E27FC236}">
                <a16:creationId xmlns:a16="http://schemas.microsoft.com/office/drawing/2014/main" id="{E0BE23D0-BA77-4E8E-3FFB-E5696B094AC2}"/>
              </a:ext>
            </a:extLst>
          </p:cNvPr>
          <p:cNvSpPr/>
          <p:nvPr/>
        </p:nvSpPr>
        <p:spPr>
          <a:xfrm>
            <a:off x="7096856" y="2219080"/>
            <a:ext cx="1515158" cy="261610"/>
          </a:xfrm>
          <a:prstGeom prst="rect">
            <a:avLst/>
          </a:prstGeom>
        </p:spPr>
        <p:txBody>
          <a:bodyPr wrap="none">
            <a:spAutoFit/>
          </a:bodyPr>
          <a:lstStyle/>
          <a:p>
            <a:r>
              <a:rPr lang="en-US" sz="1100" b="1" dirty="0"/>
              <a:t>Week van </a:t>
            </a:r>
            <a:r>
              <a:rPr lang="en-US" sz="1100" b="1" dirty="0" err="1"/>
              <a:t>verbinding</a:t>
            </a:r>
            <a:endParaRPr lang="en-US" sz="1100" b="1" dirty="0"/>
          </a:p>
        </p:txBody>
      </p:sp>
      <p:sp>
        <p:nvSpPr>
          <p:cNvPr id="47" name="Rectangle 76">
            <a:extLst>
              <a:ext uri="{FF2B5EF4-FFF2-40B4-BE49-F238E27FC236}">
                <a16:creationId xmlns:a16="http://schemas.microsoft.com/office/drawing/2014/main" id="{0835F1C3-3BE3-5955-C97C-646A52E0147E}"/>
              </a:ext>
            </a:extLst>
          </p:cNvPr>
          <p:cNvSpPr/>
          <p:nvPr/>
        </p:nvSpPr>
        <p:spPr>
          <a:xfrm>
            <a:off x="6324104" y="4034768"/>
            <a:ext cx="1560748" cy="261610"/>
          </a:xfrm>
          <a:prstGeom prst="rect">
            <a:avLst/>
          </a:prstGeom>
        </p:spPr>
        <p:txBody>
          <a:bodyPr wrap="square" lIns="91440" tIns="45720" rIns="91440" bIns="45720" anchor="t">
            <a:spAutoFit/>
          </a:bodyPr>
          <a:lstStyle/>
          <a:p>
            <a:r>
              <a:rPr lang="en-US" sz="1100" b="1" dirty="0"/>
              <a:t>BRAVO festival</a:t>
            </a:r>
            <a:endParaRPr lang="nl-NL" sz="1200" dirty="0"/>
          </a:p>
        </p:txBody>
      </p:sp>
      <p:sp>
        <p:nvSpPr>
          <p:cNvPr id="49" name="Rectangle 75">
            <a:extLst>
              <a:ext uri="{FF2B5EF4-FFF2-40B4-BE49-F238E27FC236}">
                <a16:creationId xmlns:a16="http://schemas.microsoft.com/office/drawing/2014/main" id="{9A115D50-BC40-A86B-F344-B6F53014AA71}"/>
              </a:ext>
            </a:extLst>
          </p:cNvPr>
          <p:cNvSpPr/>
          <p:nvPr/>
        </p:nvSpPr>
        <p:spPr>
          <a:xfrm>
            <a:off x="6024715" y="1183868"/>
            <a:ext cx="2150264" cy="246221"/>
          </a:xfrm>
          <a:prstGeom prst="rect">
            <a:avLst/>
          </a:prstGeom>
        </p:spPr>
        <p:txBody>
          <a:bodyPr wrap="square" lIns="91440" tIns="45720" rIns="91440" bIns="45720" anchor="t">
            <a:spAutoFit/>
          </a:bodyPr>
          <a:lstStyle/>
          <a:p>
            <a:pPr algn="just"/>
            <a:r>
              <a:rPr lang="en-US" sz="1000" dirty="0">
                <a:solidFill>
                  <a:schemeClr val="tx1">
                    <a:lumMod val="50000"/>
                    <a:lumOff val="50000"/>
                  </a:schemeClr>
                </a:solidFill>
              </a:rPr>
              <a:t>Van </a:t>
            </a:r>
            <a:r>
              <a:rPr lang="en-US" sz="1000" err="1">
                <a:solidFill>
                  <a:schemeClr val="tx1">
                    <a:lumMod val="50000"/>
                    <a:lumOff val="50000"/>
                  </a:schemeClr>
                </a:solidFill>
              </a:rPr>
              <a:t>septemeber</a:t>
            </a:r>
            <a:r>
              <a:rPr lang="en-US" sz="1000" dirty="0">
                <a:solidFill>
                  <a:schemeClr val="tx1">
                    <a:lumMod val="50000"/>
                    <a:lumOff val="50000"/>
                  </a:schemeClr>
                </a:solidFill>
              </a:rPr>
              <a:t> - </a:t>
            </a:r>
            <a:r>
              <a:rPr lang="en-US" sz="1000" err="1">
                <a:solidFill>
                  <a:schemeClr val="tx1">
                    <a:lumMod val="50000"/>
                    <a:lumOff val="50000"/>
                  </a:schemeClr>
                </a:solidFill>
              </a:rPr>
              <a:t>november</a:t>
            </a:r>
            <a:endParaRPr lang="en-US" sz="1000" dirty="0">
              <a:solidFill>
                <a:schemeClr val="tx1">
                  <a:lumMod val="50000"/>
                  <a:lumOff val="50000"/>
                </a:schemeClr>
              </a:solidFill>
            </a:endParaRPr>
          </a:p>
        </p:txBody>
      </p:sp>
      <p:sp>
        <p:nvSpPr>
          <p:cNvPr id="52" name="Rectangle 76">
            <a:extLst>
              <a:ext uri="{FF2B5EF4-FFF2-40B4-BE49-F238E27FC236}">
                <a16:creationId xmlns:a16="http://schemas.microsoft.com/office/drawing/2014/main" id="{431D7C1D-7396-326A-874A-FD2FF915DA9B}"/>
              </a:ext>
            </a:extLst>
          </p:cNvPr>
          <p:cNvSpPr/>
          <p:nvPr/>
        </p:nvSpPr>
        <p:spPr>
          <a:xfrm>
            <a:off x="6025090" y="1006059"/>
            <a:ext cx="2066399" cy="261610"/>
          </a:xfrm>
          <a:prstGeom prst="rect">
            <a:avLst/>
          </a:prstGeom>
        </p:spPr>
        <p:txBody>
          <a:bodyPr wrap="square" lIns="91440" tIns="45720" rIns="91440" bIns="45720" anchor="t">
            <a:spAutoFit/>
          </a:bodyPr>
          <a:lstStyle/>
          <a:p>
            <a:r>
              <a:rPr lang="en-US" sz="1100" b="1" err="1"/>
              <a:t>Theaterdiners</a:t>
            </a:r>
            <a:r>
              <a:rPr lang="en-US" sz="1100" b="1" dirty="0"/>
              <a:t> (6 </a:t>
            </a:r>
            <a:r>
              <a:rPr lang="en-US" sz="1100" b="1" err="1"/>
              <a:t>keer</a:t>
            </a:r>
            <a:r>
              <a:rPr lang="en-US" sz="1100" b="1" dirty="0"/>
              <a:t>)</a:t>
            </a:r>
          </a:p>
        </p:txBody>
      </p:sp>
    </p:spTree>
    <p:extLst>
      <p:ext uri="{BB962C8B-B14F-4D97-AF65-F5344CB8AC3E}">
        <p14:creationId xmlns:p14="http://schemas.microsoft.com/office/powerpoint/2010/main" val="4108609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471FD7-07D0-E23F-83F0-444A69564FAA}"/>
              </a:ext>
            </a:extLst>
          </p:cNvPr>
          <p:cNvSpPr>
            <a:spLocks noGrp="1"/>
          </p:cNvSpPr>
          <p:nvPr>
            <p:ph type="title"/>
          </p:nvPr>
        </p:nvSpPr>
        <p:spPr>
          <a:xfrm>
            <a:off x="2448464" y="710182"/>
            <a:ext cx="6403676" cy="1325563"/>
          </a:xfrm>
        </p:spPr>
        <p:txBody>
          <a:bodyPr>
            <a:normAutofit/>
          </a:bodyPr>
          <a:lstStyle/>
          <a:p>
            <a:r>
              <a:rPr lang="nl-NL" sz="2800" dirty="0"/>
              <a:t>Kernteam- en </a:t>
            </a:r>
            <a:r>
              <a:rPr lang="nl-NL" sz="2800" err="1"/>
              <a:t>themagroepvergaderingen</a:t>
            </a:r>
            <a:endParaRPr lang="nl-NL" sz="2800"/>
          </a:p>
        </p:txBody>
      </p:sp>
      <p:sp>
        <p:nvSpPr>
          <p:cNvPr id="4" name="Title 1">
            <a:extLst>
              <a:ext uri="{FF2B5EF4-FFF2-40B4-BE49-F238E27FC236}">
                <a16:creationId xmlns:a16="http://schemas.microsoft.com/office/drawing/2014/main" id="{9C299ED0-1D60-A31B-5068-3D95429EAFD9}"/>
              </a:ext>
            </a:extLst>
          </p:cNvPr>
          <p:cNvSpPr txBox="1">
            <a:spLocks/>
          </p:cNvSpPr>
          <p:nvPr/>
        </p:nvSpPr>
        <p:spPr>
          <a:xfrm>
            <a:off x="394524" y="696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2025</a:t>
            </a:r>
          </a:p>
        </p:txBody>
      </p:sp>
      <p:pic>
        <p:nvPicPr>
          <p:cNvPr id="6" name="Afbeelding 5" descr="Afbeelding met Lettertype, Graphics, tekst, logo&#10;&#10;Door AI gegenereerde inhoud is mogelijk onjuist.">
            <a:extLst>
              <a:ext uri="{FF2B5EF4-FFF2-40B4-BE49-F238E27FC236}">
                <a16:creationId xmlns:a16="http://schemas.microsoft.com/office/drawing/2014/main" id="{3B83DCED-5168-5B65-6FEE-F3FB1F9C4C74}"/>
              </a:ext>
            </a:extLst>
          </p:cNvPr>
          <p:cNvPicPr>
            <a:picLocks noChangeAspect="1"/>
          </p:cNvPicPr>
          <p:nvPr/>
        </p:nvPicPr>
        <p:blipFill>
          <a:blip r:embed="rId2"/>
          <a:stretch>
            <a:fillRect/>
          </a:stretch>
        </p:blipFill>
        <p:spPr>
          <a:xfrm>
            <a:off x="9016161" y="98000"/>
            <a:ext cx="2622870" cy="1278649"/>
          </a:xfrm>
          <a:prstGeom prst="rect">
            <a:avLst/>
          </a:prstGeom>
        </p:spPr>
      </p:pic>
      <p:graphicFrame>
        <p:nvGraphicFramePr>
          <p:cNvPr id="7" name="Tabel 6">
            <a:extLst>
              <a:ext uri="{FF2B5EF4-FFF2-40B4-BE49-F238E27FC236}">
                <a16:creationId xmlns:a16="http://schemas.microsoft.com/office/drawing/2014/main" id="{356B40E9-2B32-F325-C07D-F1D4503D46B7}"/>
              </a:ext>
            </a:extLst>
          </p:cNvPr>
          <p:cNvGraphicFramePr>
            <a:graphicFrameLocks noGrp="1"/>
          </p:cNvGraphicFramePr>
          <p:nvPr>
            <p:extLst>
              <p:ext uri="{D42A27DB-BD31-4B8C-83A1-F6EECF244321}">
                <p14:modId xmlns:p14="http://schemas.microsoft.com/office/powerpoint/2010/main" val="3594574476"/>
              </p:ext>
            </p:extLst>
          </p:nvPr>
        </p:nvGraphicFramePr>
        <p:xfrm>
          <a:off x="1236452" y="1869056"/>
          <a:ext cx="9722380" cy="4810584"/>
        </p:xfrm>
        <a:graphic>
          <a:graphicData uri="http://schemas.openxmlformats.org/drawingml/2006/table">
            <a:tbl>
              <a:tblPr firstRow="1" bandRow="1">
                <a:tableStyleId>{5C22544A-7EE6-4342-B048-85BDC9FD1C3A}</a:tableStyleId>
              </a:tblPr>
              <a:tblGrid>
                <a:gridCol w="2430595">
                  <a:extLst>
                    <a:ext uri="{9D8B030D-6E8A-4147-A177-3AD203B41FA5}">
                      <a16:colId xmlns:a16="http://schemas.microsoft.com/office/drawing/2014/main" val="520273004"/>
                    </a:ext>
                  </a:extLst>
                </a:gridCol>
                <a:gridCol w="2430595">
                  <a:extLst>
                    <a:ext uri="{9D8B030D-6E8A-4147-A177-3AD203B41FA5}">
                      <a16:colId xmlns:a16="http://schemas.microsoft.com/office/drawing/2014/main" val="3444743376"/>
                    </a:ext>
                  </a:extLst>
                </a:gridCol>
                <a:gridCol w="2430595">
                  <a:extLst>
                    <a:ext uri="{9D8B030D-6E8A-4147-A177-3AD203B41FA5}">
                      <a16:colId xmlns:a16="http://schemas.microsoft.com/office/drawing/2014/main" val="4002797429"/>
                    </a:ext>
                  </a:extLst>
                </a:gridCol>
                <a:gridCol w="2430595">
                  <a:extLst>
                    <a:ext uri="{9D8B030D-6E8A-4147-A177-3AD203B41FA5}">
                      <a16:colId xmlns:a16="http://schemas.microsoft.com/office/drawing/2014/main" val="1926827982"/>
                    </a:ext>
                  </a:extLst>
                </a:gridCol>
              </a:tblGrid>
              <a:tr h="604344">
                <a:tc>
                  <a:txBody>
                    <a:bodyPr/>
                    <a:lstStyle/>
                    <a:p>
                      <a:pPr lvl="0">
                        <a:buNone/>
                      </a:pPr>
                      <a:r>
                        <a:rPr lang="nl-NL" dirty="0"/>
                        <a:t>Kernteam</a:t>
                      </a:r>
                    </a:p>
                  </a:txBody>
                  <a:tcPr/>
                </a:tc>
                <a:tc>
                  <a:txBody>
                    <a:bodyPr/>
                    <a:lstStyle/>
                    <a:p>
                      <a:pPr lvl="0">
                        <a:buNone/>
                      </a:pPr>
                      <a:r>
                        <a:rPr lang="nl-NL" dirty="0"/>
                        <a:t>Kunst &amp; Cultuur</a:t>
                      </a:r>
                      <a:endParaRPr lang="nl-NL"/>
                    </a:p>
                  </a:txBody>
                  <a:tcPr/>
                </a:tc>
                <a:tc>
                  <a:txBody>
                    <a:bodyPr/>
                    <a:lstStyle/>
                    <a:p>
                      <a:pPr lvl="0">
                        <a:buNone/>
                      </a:pPr>
                      <a:r>
                        <a:rPr lang="nl-NL" dirty="0"/>
                        <a:t>Eten &amp; Ontmoeten</a:t>
                      </a:r>
                      <a:endParaRPr lang="nl-NL"/>
                    </a:p>
                  </a:txBody>
                  <a:tcPr/>
                </a:tc>
                <a:tc>
                  <a:txBody>
                    <a:bodyPr/>
                    <a:lstStyle/>
                    <a:p>
                      <a:r>
                        <a:rPr lang="nl-NL" dirty="0"/>
                        <a:t>Jongeren</a:t>
                      </a:r>
                    </a:p>
                  </a:txBody>
                  <a:tcPr/>
                </a:tc>
                <a:extLst>
                  <a:ext uri="{0D108BD9-81ED-4DB2-BD59-A6C34878D82A}">
                    <a16:rowId xmlns:a16="http://schemas.microsoft.com/office/drawing/2014/main" val="887892933"/>
                  </a:ext>
                </a:extLst>
              </a:tr>
              <a:tr h="604344">
                <a:tc>
                  <a:txBody>
                    <a:bodyPr/>
                    <a:lstStyle/>
                    <a:p>
                      <a:pPr marL="0" lvl="0" indent="0" algn="l">
                        <a:lnSpc>
                          <a:spcPct val="100000"/>
                        </a:lnSpc>
                        <a:spcBef>
                          <a:spcPts val="0"/>
                        </a:spcBef>
                        <a:spcAft>
                          <a:spcPts val="0"/>
                        </a:spcAft>
                        <a:buNone/>
                      </a:pPr>
                      <a:r>
                        <a:rPr lang="nl-NL" sz="1800" b="0" i="0" u="none" strike="noStrike" noProof="0" dirty="0">
                          <a:latin typeface="Arial Nova"/>
                        </a:rPr>
                        <a:t>5 maart</a:t>
                      </a:r>
                    </a:p>
                  </a:txBody>
                  <a:tcPr>
                    <a:solidFill>
                      <a:schemeClr val="accent5">
                        <a:lumMod val="20000"/>
                        <a:lumOff val="80000"/>
                      </a:schemeClr>
                    </a:solidFill>
                  </a:tcPr>
                </a:tc>
                <a:tc>
                  <a:txBody>
                    <a:bodyPr/>
                    <a:lstStyle/>
                    <a:p>
                      <a:pPr marL="0" lvl="0" indent="0" algn="l">
                        <a:lnSpc>
                          <a:spcPct val="100000"/>
                        </a:lnSpc>
                        <a:spcBef>
                          <a:spcPts val="0"/>
                        </a:spcBef>
                        <a:spcAft>
                          <a:spcPts val="0"/>
                        </a:spcAft>
                        <a:buNone/>
                      </a:pPr>
                      <a:r>
                        <a:rPr lang="nl-NL" sz="1800" b="0" i="0" u="none" strike="noStrike" noProof="0" dirty="0">
                          <a:latin typeface="Arial Nova"/>
                        </a:rPr>
                        <a:t>17 maart</a:t>
                      </a:r>
                      <a:endParaRPr lang="nl-NL" sz="1800" dirty="0"/>
                    </a:p>
                    <a:p>
                      <a:pPr lvl="0">
                        <a:buNone/>
                      </a:pPr>
                      <a:endParaRPr lang="nl-NL" sz="1800" dirty="0"/>
                    </a:p>
                  </a:txBody>
                  <a:tcPr/>
                </a:tc>
                <a:tc>
                  <a:txBody>
                    <a:bodyPr/>
                    <a:lstStyle/>
                    <a:p>
                      <a:pPr lvl="0">
                        <a:buNone/>
                      </a:pPr>
                      <a:r>
                        <a:rPr lang="nl-NL" dirty="0"/>
                        <a:t>24 maart</a:t>
                      </a:r>
                      <a:endParaRPr lang="nl-NL"/>
                    </a:p>
                  </a:txBody>
                  <a:tcPr/>
                </a:tc>
                <a:tc>
                  <a:txBody>
                    <a:bodyPr/>
                    <a:lstStyle/>
                    <a:p>
                      <a:r>
                        <a:rPr lang="nl-NL" dirty="0"/>
                        <a:t>10 april</a:t>
                      </a:r>
                    </a:p>
                  </a:txBody>
                  <a:tcPr/>
                </a:tc>
                <a:extLst>
                  <a:ext uri="{0D108BD9-81ED-4DB2-BD59-A6C34878D82A}">
                    <a16:rowId xmlns:a16="http://schemas.microsoft.com/office/drawing/2014/main" val="609992209"/>
                  </a:ext>
                </a:extLst>
              </a:tr>
              <a:tr h="604344">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30 april</a:t>
                      </a:r>
                    </a:p>
                  </a:txBody>
                  <a:tcPr>
                    <a:solidFill>
                      <a:schemeClr val="accent5">
                        <a:lumMod val="20000"/>
                        <a:lumOff val="80000"/>
                      </a:schemeClr>
                    </a:solidFill>
                  </a:tcPr>
                </a:tc>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12 mei</a:t>
                      </a:r>
                      <a:endParaRPr lang="nl-NL"/>
                    </a:p>
                    <a:p>
                      <a:pPr marL="0" lvl="0" indent="0" algn="l">
                        <a:lnSpc>
                          <a:spcPct val="100000"/>
                        </a:lnSpc>
                        <a:spcBef>
                          <a:spcPts val="0"/>
                        </a:spcBef>
                        <a:spcAft>
                          <a:spcPts val="0"/>
                        </a:spcAft>
                        <a:buNone/>
                      </a:pPr>
                      <a:endParaRPr lang="nl-NL" sz="1800" b="0" i="0" u="none" strike="noStrike" noProof="0" dirty="0">
                        <a:solidFill>
                          <a:srgbClr val="000000"/>
                        </a:solidFill>
                        <a:latin typeface="Arial Nova"/>
                      </a:endParaRPr>
                    </a:p>
                  </a:txBody>
                  <a:tcPr/>
                </a:tc>
                <a:tc>
                  <a:txBody>
                    <a:bodyPr/>
                    <a:lstStyle/>
                    <a:p>
                      <a:pPr lvl="0">
                        <a:buNone/>
                      </a:pPr>
                      <a:r>
                        <a:rPr lang="nl-NL" dirty="0"/>
                        <a:t>14 april</a:t>
                      </a:r>
                      <a:endParaRPr lang="nl-NL"/>
                    </a:p>
                  </a:txBody>
                  <a:tcPr/>
                </a:tc>
                <a:tc>
                  <a:txBody>
                    <a:bodyPr/>
                    <a:lstStyle/>
                    <a:p>
                      <a:r>
                        <a:rPr lang="nl-NL" dirty="0"/>
                        <a:t>22 mei</a:t>
                      </a:r>
                    </a:p>
                  </a:txBody>
                  <a:tcPr/>
                </a:tc>
                <a:extLst>
                  <a:ext uri="{0D108BD9-81ED-4DB2-BD59-A6C34878D82A}">
                    <a16:rowId xmlns:a16="http://schemas.microsoft.com/office/drawing/2014/main" val="308306460"/>
                  </a:ext>
                </a:extLst>
              </a:tr>
              <a:tr h="604344">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25 juni</a:t>
                      </a:r>
                    </a:p>
                  </a:txBody>
                  <a:tcPr>
                    <a:solidFill>
                      <a:schemeClr val="accent5">
                        <a:lumMod val="20000"/>
                        <a:lumOff val="80000"/>
                      </a:schemeClr>
                    </a:solidFill>
                  </a:tcPr>
                </a:tc>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 7 juli</a:t>
                      </a:r>
                      <a:endParaRPr lang="en-US" sz="1800" b="0" i="0" u="none" strike="noStrike" noProof="0">
                        <a:solidFill>
                          <a:srgbClr val="000000"/>
                        </a:solidFill>
                        <a:latin typeface="Arial Nova"/>
                      </a:endParaRPr>
                    </a:p>
                    <a:p>
                      <a:pPr marL="0" lvl="0" indent="0" algn="l">
                        <a:lnSpc>
                          <a:spcPct val="100000"/>
                        </a:lnSpc>
                        <a:spcBef>
                          <a:spcPts val="0"/>
                        </a:spcBef>
                        <a:spcAft>
                          <a:spcPts val="0"/>
                        </a:spcAft>
                        <a:buNone/>
                      </a:pPr>
                      <a:endParaRPr lang="nl-NL" sz="1800" b="0" i="0" u="none" strike="noStrike" noProof="0" dirty="0">
                        <a:solidFill>
                          <a:srgbClr val="000000"/>
                        </a:solidFill>
                        <a:latin typeface="Arial Nova"/>
                      </a:endParaRPr>
                    </a:p>
                  </a:txBody>
                  <a:tcPr/>
                </a:tc>
                <a:tc>
                  <a:txBody>
                    <a:bodyPr/>
                    <a:lstStyle/>
                    <a:p>
                      <a:pPr lvl="0">
                        <a:buNone/>
                      </a:pPr>
                      <a:r>
                        <a:rPr lang="nl-NL" dirty="0"/>
                        <a:t>26 mei</a:t>
                      </a:r>
                      <a:endParaRPr lang="nl-NL"/>
                    </a:p>
                  </a:txBody>
                  <a:tcPr/>
                </a:tc>
                <a:tc>
                  <a:txBody>
                    <a:bodyPr/>
                    <a:lstStyle/>
                    <a:p>
                      <a:r>
                        <a:rPr lang="nl-NL" dirty="0"/>
                        <a:t>3 juli</a:t>
                      </a:r>
                    </a:p>
                  </a:txBody>
                  <a:tcPr/>
                </a:tc>
                <a:extLst>
                  <a:ext uri="{0D108BD9-81ED-4DB2-BD59-A6C34878D82A}">
                    <a16:rowId xmlns:a16="http://schemas.microsoft.com/office/drawing/2014/main" val="2660870193"/>
                  </a:ext>
                </a:extLst>
              </a:tr>
              <a:tr h="604344">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20 augustus</a:t>
                      </a:r>
                    </a:p>
                  </a:txBody>
                  <a:tcPr>
                    <a:solidFill>
                      <a:schemeClr val="accent5">
                        <a:lumMod val="20000"/>
                        <a:lumOff val="80000"/>
                      </a:schemeClr>
                    </a:solidFill>
                  </a:tcPr>
                </a:tc>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1 september</a:t>
                      </a:r>
                      <a:endParaRPr lang="en-US" sz="1800" b="0" i="0" u="none" strike="noStrike" noProof="0">
                        <a:solidFill>
                          <a:srgbClr val="000000"/>
                        </a:solidFill>
                        <a:latin typeface="Arial Nova"/>
                      </a:endParaRPr>
                    </a:p>
                    <a:p>
                      <a:pPr marL="0" lvl="0" indent="0" algn="l">
                        <a:lnSpc>
                          <a:spcPct val="100000"/>
                        </a:lnSpc>
                        <a:spcBef>
                          <a:spcPts val="0"/>
                        </a:spcBef>
                        <a:spcAft>
                          <a:spcPts val="0"/>
                        </a:spcAft>
                        <a:buNone/>
                      </a:pPr>
                      <a:endParaRPr lang="nl-NL" sz="1800" b="0" i="0" u="none" strike="noStrike" noProof="0" dirty="0">
                        <a:solidFill>
                          <a:srgbClr val="000000"/>
                        </a:solidFill>
                        <a:latin typeface="Arial Nova"/>
                      </a:endParaRPr>
                    </a:p>
                  </a:txBody>
                  <a:tcPr/>
                </a:tc>
                <a:tc>
                  <a:txBody>
                    <a:bodyPr/>
                    <a:lstStyle/>
                    <a:p>
                      <a:pPr lvl="0">
                        <a:buNone/>
                      </a:pPr>
                      <a:r>
                        <a:rPr lang="nl-NL" dirty="0"/>
                        <a:t>21 juli</a:t>
                      </a:r>
                      <a:endParaRPr lang="nl-NL"/>
                    </a:p>
                  </a:txBody>
                  <a:tcPr/>
                </a:tc>
                <a:tc>
                  <a:txBody>
                    <a:bodyPr/>
                    <a:lstStyle/>
                    <a:p>
                      <a:r>
                        <a:rPr lang="nl-NL" dirty="0"/>
                        <a:t>14 augustus</a:t>
                      </a:r>
                    </a:p>
                  </a:txBody>
                  <a:tcPr/>
                </a:tc>
                <a:extLst>
                  <a:ext uri="{0D108BD9-81ED-4DB2-BD59-A6C34878D82A}">
                    <a16:rowId xmlns:a16="http://schemas.microsoft.com/office/drawing/2014/main" val="2867914805"/>
                  </a:ext>
                </a:extLst>
              </a:tr>
              <a:tr h="604344">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15 oktober</a:t>
                      </a:r>
                    </a:p>
                  </a:txBody>
                  <a:tcPr>
                    <a:solidFill>
                      <a:schemeClr val="accent5">
                        <a:lumMod val="20000"/>
                        <a:lumOff val="80000"/>
                      </a:schemeClr>
                    </a:solidFill>
                  </a:tcPr>
                </a:tc>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 27 oktober</a:t>
                      </a:r>
                      <a:endParaRPr lang="en-US" sz="1800" b="0" i="0" u="none" strike="noStrike" noProof="0">
                        <a:solidFill>
                          <a:srgbClr val="000000"/>
                        </a:solidFill>
                        <a:latin typeface="Arial Nova"/>
                      </a:endParaRPr>
                    </a:p>
                    <a:p>
                      <a:pPr marL="0" lvl="0" indent="0" algn="l">
                        <a:lnSpc>
                          <a:spcPct val="100000"/>
                        </a:lnSpc>
                        <a:spcBef>
                          <a:spcPts val="0"/>
                        </a:spcBef>
                        <a:spcAft>
                          <a:spcPts val="0"/>
                        </a:spcAft>
                        <a:buNone/>
                      </a:pPr>
                      <a:endParaRPr lang="nl-NL" sz="1800" b="0" i="0" u="none" strike="noStrike" noProof="0" dirty="0">
                        <a:solidFill>
                          <a:srgbClr val="000000"/>
                        </a:solidFill>
                        <a:latin typeface="Arial Nova"/>
                      </a:endParaRPr>
                    </a:p>
                  </a:txBody>
                  <a:tcPr/>
                </a:tc>
                <a:tc>
                  <a:txBody>
                    <a:bodyPr/>
                    <a:lstStyle/>
                    <a:p>
                      <a:pPr lvl="0">
                        <a:buNone/>
                      </a:pPr>
                      <a:r>
                        <a:rPr lang="nl-NL" dirty="0"/>
                        <a:t>15 september</a:t>
                      </a:r>
                      <a:endParaRPr lang="nl-NL"/>
                    </a:p>
                  </a:txBody>
                  <a:tcPr/>
                </a:tc>
                <a:tc>
                  <a:txBody>
                    <a:bodyPr/>
                    <a:lstStyle/>
                    <a:p>
                      <a:r>
                        <a:rPr lang="nl-NL" dirty="0"/>
                        <a:t>25 september</a:t>
                      </a:r>
                    </a:p>
                  </a:txBody>
                  <a:tcPr/>
                </a:tc>
                <a:extLst>
                  <a:ext uri="{0D108BD9-81ED-4DB2-BD59-A6C34878D82A}">
                    <a16:rowId xmlns:a16="http://schemas.microsoft.com/office/drawing/2014/main" val="1240910650"/>
                  </a:ext>
                </a:extLst>
              </a:tr>
              <a:tr h="604344">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10 december</a:t>
                      </a:r>
                    </a:p>
                  </a:txBody>
                  <a:tcPr>
                    <a:solidFill>
                      <a:schemeClr val="accent5">
                        <a:lumMod val="20000"/>
                        <a:lumOff val="80000"/>
                      </a:schemeClr>
                    </a:solidFill>
                  </a:tcPr>
                </a:tc>
                <a:tc>
                  <a:txBody>
                    <a:bodyPr/>
                    <a:lstStyle/>
                    <a:p>
                      <a:pPr marL="0" lvl="0" indent="0" algn="l">
                        <a:lnSpc>
                          <a:spcPct val="100000"/>
                        </a:lnSpc>
                        <a:spcBef>
                          <a:spcPts val="0"/>
                        </a:spcBef>
                        <a:spcAft>
                          <a:spcPts val="0"/>
                        </a:spcAft>
                        <a:buNone/>
                      </a:pPr>
                      <a:r>
                        <a:rPr lang="nl-NL" sz="1800" b="0" i="0" u="none" strike="noStrike" noProof="0" dirty="0">
                          <a:solidFill>
                            <a:srgbClr val="000000"/>
                          </a:solidFill>
                          <a:latin typeface="Arial Nova"/>
                        </a:rPr>
                        <a:t>15 december</a:t>
                      </a:r>
                      <a:endParaRPr lang="nl-NL" sz="1800" dirty="0"/>
                    </a:p>
                  </a:txBody>
                  <a:tcPr/>
                </a:tc>
                <a:tc>
                  <a:txBody>
                    <a:bodyPr/>
                    <a:lstStyle/>
                    <a:p>
                      <a:pPr lvl="0">
                        <a:buNone/>
                      </a:pPr>
                      <a:r>
                        <a:rPr lang="nl-NL" dirty="0"/>
                        <a:t>10 november</a:t>
                      </a:r>
                      <a:endParaRPr lang="nl-NL"/>
                    </a:p>
                  </a:txBody>
                  <a:tcPr/>
                </a:tc>
                <a:tc>
                  <a:txBody>
                    <a:bodyPr/>
                    <a:lstStyle/>
                    <a:p>
                      <a:pPr lvl="0">
                        <a:buNone/>
                      </a:pPr>
                      <a:r>
                        <a:rPr lang="nl-NL" dirty="0"/>
                        <a:t>6 november</a:t>
                      </a:r>
                    </a:p>
                    <a:p>
                      <a:pPr lvl="0">
                        <a:buNone/>
                      </a:pPr>
                      <a:endParaRPr lang="nl-NL" dirty="0"/>
                    </a:p>
                  </a:txBody>
                  <a:tcPr/>
                </a:tc>
                <a:extLst>
                  <a:ext uri="{0D108BD9-81ED-4DB2-BD59-A6C34878D82A}">
                    <a16:rowId xmlns:a16="http://schemas.microsoft.com/office/drawing/2014/main" val="2028861771"/>
                  </a:ext>
                </a:extLst>
              </a:tr>
              <a:tr h="343377">
                <a:tc>
                  <a:txBody>
                    <a:bodyPr/>
                    <a:lstStyle/>
                    <a:p>
                      <a:pPr marL="0" lvl="0" indent="0" algn="l">
                        <a:lnSpc>
                          <a:spcPct val="100000"/>
                        </a:lnSpc>
                        <a:spcBef>
                          <a:spcPts val="0"/>
                        </a:spcBef>
                        <a:spcAft>
                          <a:spcPts val="0"/>
                        </a:spcAft>
                        <a:buNone/>
                      </a:pPr>
                      <a:endParaRPr lang="nl-NL" sz="1800" b="0" i="0" u="none" strike="noStrike" noProof="0" dirty="0">
                        <a:solidFill>
                          <a:srgbClr val="000000"/>
                        </a:solidFill>
                        <a:latin typeface="Arial Nova"/>
                      </a:endParaRPr>
                    </a:p>
                  </a:txBody>
                  <a:tcPr>
                    <a:solidFill>
                      <a:schemeClr val="accent5">
                        <a:lumMod val="20000"/>
                        <a:lumOff val="80000"/>
                      </a:schemeClr>
                    </a:solidFill>
                  </a:tcPr>
                </a:tc>
                <a:tc>
                  <a:txBody>
                    <a:bodyPr/>
                    <a:lstStyle/>
                    <a:p>
                      <a:pPr lvl="0">
                        <a:buNone/>
                      </a:pPr>
                      <a:endParaRPr lang="nl-NL" dirty="0"/>
                    </a:p>
                  </a:txBody>
                  <a:tcPr/>
                </a:tc>
                <a:tc>
                  <a:txBody>
                    <a:bodyPr/>
                    <a:lstStyle/>
                    <a:p>
                      <a:pPr lvl="0">
                        <a:buNone/>
                      </a:pPr>
                      <a:endParaRPr lang="nl-NL" dirty="0"/>
                    </a:p>
                  </a:txBody>
                  <a:tcPr/>
                </a:tc>
                <a:tc>
                  <a:txBody>
                    <a:bodyPr/>
                    <a:lstStyle/>
                    <a:p>
                      <a:pPr lvl="0">
                        <a:buNone/>
                      </a:pPr>
                      <a:r>
                        <a:rPr lang="nl-NL" dirty="0"/>
                        <a:t>18 december</a:t>
                      </a:r>
                    </a:p>
                  </a:txBody>
                  <a:tcPr/>
                </a:tc>
                <a:extLst>
                  <a:ext uri="{0D108BD9-81ED-4DB2-BD59-A6C34878D82A}">
                    <a16:rowId xmlns:a16="http://schemas.microsoft.com/office/drawing/2014/main" val="4029195551"/>
                  </a:ext>
                </a:extLst>
              </a:tr>
            </a:tbl>
          </a:graphicData>
        </a:graphic>
      </p:graphicFrame>
    </p:spTree>
    <p:extLst>
      <p:ext uri="{BB962C8B-B14F-4D97-AF65-F5344CB8AC3E}">
        <p14:creationId xmlns:p14="http://schemas.microsoft.com/office/powerpoint/2010/main" val="37376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9934D-E886-4824-A45D-52BA9C21F995}"/>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Doel kernteam</a:t>
            </a:r>
          </a:p>
        </p:txBody>
      </p:sp>
      <p:pic>
        <p:nvPicPr>
          <p:cNvPr id="4" name="Afbeelding 3">
            <a:extLst>
              <a:ext uri="{FF2B5EF4-FFF2-40B4-BE49-F238E27FC236}">
                <a16:creationId xmlns:a16="http://schemas.microsoft.com/office/drawing/2014/main" id="{CEA717A8-B850-4ECF-8102-BA413C195ADC}"/>
              </a:ext>
            </a:extLst>
          </p:cNvPr>
          <p:cNvPicPr>
            <a:picLocks noChangeAspect="1"/>
          </p:cNvPicPr>
          <p:nvPr/>
        </p:nvPicPr>
        <p:blipFill>
          <a:blip r:embed="rId2"/>
          <a:stretch>
            <a:fillRect/>
          </a:stretch>
        </p:blipFill>
        <p:spPr>
          <a:xfrm>
            <a:off x="9383165" y="230188"/>
            <a:ext cx="2622870" cy="1278649"/>
          </a:xfrm>
          <a:prstGeom prst="rect">
            <a:avLst/>
          </a:prstGeom>
        </p:spPr>
      </p:pic>
      <p:sp>
        <p:nvSpPr>
          <p:cNvPr id="6" name="Tijdelijke aanduiding voor inhoud 5">
            <a:extLst>
              <a:ext uri="{FF2B5EF4-FFF2-40B4-BE49-F238E27FC236}">
                <a16:creationId xmlns:a16="http://schemas.microsoft.com/office/drawing/2014/main" id="{662FEF89-3B1A-23CD-C193-6F1359DAA0FC}"/>
              </a:ext>
            </a:extLst>
          </p:cNvPr>
          <p:cNvSpPr>
            <a:spLocks noGrp="1"/>
          </p:cNvSpPr>
          <p:nvPr>
            <p:ph idx="1"/>
          </p:nvPr>
        </p:nvSpPr>
        <p:spPr/>
        <p:txBody>
          <a:bodyPr/>
          <a:lstStyle/>
          <a:p>
            <a:pPr marL="0" indent="0">
              <a:buNone/>
            </a:pPr>
            <a:endParaRPr lang="nl-NL" dirty="0"/>
          </a:p>
          <a:p>
            <a:r>
              <a:rPr lang="nl-NL" dirty="0"/>
              <a:t>Het doel van het kernteam is het verbinden, verbreden en borgen van de community</a:t>
            </a:r>
            <a:br>
              <a:rPr lang="nl-NL" dirty="0"/>
            </a:br>
            <a:endParaRPr lang="nl-NL" dirty="0"/>
          </a:p>
          <a:p>
            <a:r>
              <a:rPr lang="nl-NL" dirty="0"/>
              <a:t>Het kernteam zijn de oren en ogen van de community, d.w.z. bewaken van de lijnen van de community</a:t>
            </a:r>
          </a:p>
        </p:txBody>
      </p:sp>
    </p:spTree>
    <p:extLst>
      <p:ext uri="{BB962C8B-B14F-4D97-AF65-F5344CB8AC3E}">
        <p14:creationId xmlns:p14="http://schemas.microsoft.com/office/powerpoint/2010/main" val="3055810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9934D-E886-4824-A45D-52BA9C21F995}"/>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Taken kernteam</a:t>
            </a:r>
          </a:p>
        </p:txBody>
      </p:sp>
      <p:pic>
        <p:nvPicPr>
          <p:cNvPr id="4" name="Afbeelding 3">
            <a:extLst>
              <a:ext uri="{FF2B5EF4-FFF2-40B4-BE49-F238E27FC236}">
                <a16:creationId xmlns:a16="http://schemas.microsoft.com/office/drawing/2014/main" id="{CEA717A8-B850-4ECF-8102-BA413C195ADC}"/>
              </a:ext>
            </a:extLst>
          </p:cNvPr>
          <p:cNvPicPr>
            <a:picLocks noChangeAspect="1"/>
          </p:cNvPicPr>
          <p:nvPr/>
        </p:nvPicPr>
        <p:blipFill>
          <a:blip r:embed="rId2"/>
          <a:stretch>
            <a:fillRect/>
          </a:stretch>
        </p:blipFill>
        <p:spPr>
          <a:xfrm>
            <a:off x="9383165" y="230188"/>
            <a:ext cx="2622870" cy="1278649"/>
          </a:xfrm>
          <a:prstGeom prst="rect">
            <a:avLst/>
          </a:prstGeom>
        </p:spPr>
      </p:pic>
      <p:sp>
        <p:nvSpPr>
          <p:cNvPr id="6" name="Tijdelijke aanduiding voor inhoud 5">
            <a:extLst>
              <a:ext uri="{FF2B5EF4-FFF2-40B4-BE49-F238E27FC236}">
                <a16:creationId xmlns:a16="http://schemas.microsoft.com/office/drawing/2014/main" id="{662FEF89-3B1A-23CD-C193-6F1359DAA0FC}"/>
              </a:ext>
            </a:extLst>
          </p:cNvPr>
          <p:cNvSpPr>
            <a:spLocks noGrp="1"/>
          </p:cNvSpPr>
          <p:nvPr>
            <p:ph idx="1"/>
          </p:nvPr>
        </p:nvSpPr>
        <p:spPr/>
        <p:txBody>
          <a:bodyPr/>
          <a:lstStyle/>
          <a:p>
            <a:pPr marL="0" indent="0">
              <a:buNone/>
            </a:pPr>
            <a:endParaRPr lang="nl-NL" dirty="0"/>
          </a:p>
          <a:p>
            <a:r>
              <a:rPr lang="nl-NL" dirty="0"/>
              <a:t>Het kernteam zorgt voor verbinding binnen de community</a:t>
            </a:r>
            <a:br>
              <a:rPr lang="nl-NL" dirty="0"/>
            </a:br>
            <a:endParaRPr lang="nl-NL" dirty="0"/>
          </a:p>
          <a:p>
            <a:pPr lvl="1"/>
            <a:r>
              <a:rPr lang="nl-NL" dirty="0"/>
              <a:t>Door middel van borgen</a:t>
            </a:r>
            <a:br>
              <a:rPr lang="nl-NL" dirty="0"/>
            </a:br>
            <a:endParaRPr lang="nl-NL" dirty="0"/>
          </a:p>
          <a:p>
            <a:pPr lvl="2"/>
            <a:r>
              <a:rPr lang="nl-NL" dirty="0"/>
              <a:t>Netwerkbijeenkomsten: wat is de opbrengst van de avond?</a:t>
            </a:r>
          </a:p>
          <a:p>
            <a:pPr lvl="3"/>
            <a:r>
              <a:rPr lang="nl-NL" dirty="0"/>
              <a:t>Prominentere rol kernteam; helpen met invulling en zelf ook presenteren.</a:t>
            </a:r>
            <a:br>
              <a:rPr lang="nl-NL" dirty="0"/>
            </a:br>
            <a:endParaRPr lang="nl-NL" dirty="0"/>
          </a:p>
          <a:p>
            <a:pPr lvl="2"/>
            <a:r>
              <a:rPr lang="nl-NL" dirty="0"/>
              <a:t>Terugkoppeling bij volgende netwerkbijeenkomst welke verbindingen ook daadwerkelijk een samenwerking heeft opgeleverd.</a:t>
            </a:r>
          </a:p>
          <a:p>
            <a:pPr marL="457200" lvl="1" indent="0">
              <a:buNone/>
            </a:pPr>
            <a:endParaRPr lang="nl-NL" dirty="0"/>
          </a:p>
          <a:p>
            <a:pPr marL="457200" lvl="1" indent="0">
              <a:buNone/>
            </a:pPr>
            <a:endParaRPr lang="nl-NL" dirty="0"/>
          </a:p>
        </p:txBody>
      </p:sp>
    </p:spTree>
    <p:extLst>
      <p:ext uri="{BB962C8B-B14F-4D97-AF65-F5344CB8AC3E}">
        <p14:creationId xmlns:p14="http://schemas.microsoft.com/office/powerpoint/2010/main" val="3699537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9934D-E886-4824-A45D-52BA9C21F995}"/>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Taken kernteam</a:t>
            </a:r>
          </a:p>
        </p:txBody>
      </p:sp>
      <p:pic>
        <p:nvPicPr>
          <p:cNvPr id="4" name="Afbeelding 3">
            <a:extLst>
              <a:ext uri="{FF2B5EF4-FFF2-40B4-BE49-F238E27FC236}">
                <a16:creationId xmlns:a16="http://schemas.microsoft.com/office/drawing/2014/main" id="{CEA717A8-B850-4ECF-8102-BA413C195ADC}"/>
              </a:ext>
            </a:extLst>
          </p:cNvPr>
          <p:cNvPicPr>
            <a:picLocks noChangeAspect="1"/>
          </p:cNvPicPr>
          <p:nvPr/>
        </p:nvPicPr>
        <p:blipFill>
          <a:blip r:embed="rId2"/>
          <a:stretch>
            <a:fillRect/>
          </a:stretch>
        </p:blipFill>
        <p:spPr>
          <a:xfrm>
            <a:off x="9383165" y="230188"/>
            <a:ext cx="2622870" cy="1278649"/>
          </a:xfrm>
          <a:prstGeom prst="rect">
            <a:avLst/>
          </a:prstGeom>
        </p:spPr>
      </p:pic>
      <p:sp>
        <p:nvSpPr>
          <p:cNvPr id="6" name="Tijdelijke aanduiding voor inhoud 5">
            <a:extLst>
              <a:ext uri="{FF2B5EF4-FFF2-40B4-BE49-F238E27FC236}">
                <a16:creationId xmlns:a16="http://schemas.microsoft.com/office/drawing/2014/main" id="{662FEF89-3B1A-23CD-C193-6F1359DAA0FC}"/>
              </a:ext>
            </a:extLst>
          </p:cNvPr>
          <p:cNvSpPr>
            <a:spLocks noGrp="1"/>
          </p:cNvSpPr>
          <p:nvPr>
            <p:ph idx="1"/>
          </p:nvPr>
        </p:nvSpPr>
        <p:spPr/>
        <p:txBody>
          <a:bodyPr>
            <a:normAutofit/>
          </a:bodyPr>
          <a:lstStyle/>
          <a:p>
            <a:endParaRPr lang="nl-NL" dirty="0"/>
          </a:p>
          <a:p>
            <a:r>
              <a:rPr lang="nl-NL" dirty="0"/>
              <a:t>Het kernteam zorgt voor verstevigen van de themagroepen</a:t>
            </a:r>
          </a:p>
          <a:p>
            <a:pPr lvl="1"/>
            <a:r>
              <a:rPr lang="nl-NL" dirty="0"/>
              <a:t>Themagroepen als middel van community (strijd tegen eenzaamheid)</a:t>
            </a:r>
            <a:br>
              <a:rPr lang="nl-NL" dirty="0"/>
            </a:br>
            <a:endParaRPr lang="nl-NL" dirty="0"/>
          </a:p>
          <a:p>
            <a:pPr lvl="2"/>
            <a:r>
              <a:rPr lang="nl-NL" dirty="0"/>
              <a:t>Themagroepen moeten een doel stellen voor 2025</a:t>
            </a:r>
          </a:p>
          <a:p>
            <a:pPr lvl="3"/>
            <a:r>
              <a:rPr lang="nl-NL" dirty="0"/>
              <a:t>Zorgt voor commitment in themagroep</a:t>
            </a:r>
            <a:br>
              <a:rPr lang="nl-NL" dirty="0"/>
            </a:br>
            <a:endParaRPr lang="nl-NL" dirty="0"/>
          </a:p>
          <a:p>
            <a:pPr lvl="2"/>
            <a:r>
              <a:rPr lang="nl-NL" dirty="0"/>
              <a:t>Zorgt voor interactie tussen community en themagroepen</a:t>
            </a:r>
          </a:p>
          <a:p>
            <a:pPr lvl="3"/>
            <a:r>
              <a:rPr lang="nl-NL" dirty="0"/>
              <a:t>Doel: verbinding!</a:t>
            </a:r>
          </a:p>
        </p:txBody>
      </p:sp>
    </p:spTree>
    <p:extLst>
      <p:ext uri="{BB962C8B-B14F-4D97-AF65-F5344CB8AC3E}">
        <p14:creationId xmlns:p14="http://schemas.microsoft.com/office/powerpoint/2010/main" val="3964749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9934D-E886-4824-A45D-52BA9C21F995}"/>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Evaluatie</a:t>
            </a:r>
          </a:p>
        </p:txBody>
      </p:sp>
      <p:pic>
        <p:nvPicPr>
          <p:cNvPr id="4" name="Afbeelding 3">
            <a:extLst>
              <a:ext uri="{FF2B5EF4-FFF2-40B4-BE49-F238E27FC236}">
                <a16:creationId xmlns:a16="http://schemas.microsoft.com/office/drawing/2014/main" id="{CEA717A8-B850-4ECF-8102-BA413C195ADC}"/>
              </a:ext>
            </a:extLst>
          </p:cNvPr>
          <p:cNvPicPr>
            <a:picLocks noChangeAspect="1"/>
          </p:cNvPicPr>
          <p:nvPr/>
        </p:nvPicPr>
        <p:blipFill>
          <a:blip r:embed="rId2"/>
          <a:stretch>
            <a:fillRect/>
          </a:stretch>
        </p:blipFill>
        <p:spPr>
          <a:xfrm>
            <a:off x="9383165" y="230188"/>
            <a:ext cx="2622870" cy="1278649"/>
          </a:xfrm>
          <a:prstGeom prst="rect">
            <a:avLst/>
          </a:prstGeom>
        </p:spPr>
      </p:pic>
      <p:sp>
        <p:nvSpPr>
          <p:cNvPr id="6" name="Tijdelijke aanduiding voor inhoud 5">
            <a:extLst>
              <a:ext uri="{FF2B5EF4-FFF2-40B4-BE49-F238E27FC236}">
                <a16:creationId xmlns:a16="http://schemas.microsoft.com/office/drawing/2014/main" id="{662FEF89-3B1A-23CD-C193-6F1359DAA0FC}"/>
              </a:ext>
            </a:extLst>
          </p:cNvPr>
          <p:cNvSpPr>
            <a:spLocks noGrp="1"/>
          </p:cNvSpPr>
          <p:nvPr>
            <p:ph idx="1"/>
          </p:nvPr>
        </p:nvSpPr>
        <p:spPr/>
        <p:txBody>
          <a:bodyPr/>
          <a:lstStyle/>
          <a:p>
            <a:endParaRPr lang="nl-NL" dirty="0"/>
          </a:p>
          <a:p>
            <a:pPr marL="0" indent="0">
              <a:buNone/>
            </a:pPr>
            <a:endParaRPr lang="nl-NL" dirty="0"/>
          </a:p>
          <a:p>
            <a:r>
              <a:rPr lang="nl-NL" dirty="0"/>
              <a:t>Aan het einde van het jaar evalueren we hoe de doelen en taken van het kernteam in 2025 zijn uitgevoerd.</a:t>
            </a:r>
          </a:p>
          <a:p>
            <a:endParaRPr lang="nl-NL" dirty="0"/>
          </a:p>
          <a:p>
            <a:pPr lvl="1"/>
            <a:r>
              <a:rPr lang="nl-NL" dirty="0"/>
              <a:t>Aan de hand van de evaluatie maken we een nieuwe jaarkalender- en plan voor 2026</a:t>
            </a:r>
          </a:p>
        </p:txBody>
      </p:sp>
    </p:spTree>
    <p:extLst>
      <p:ext uri="{BB962C8B-B14F-4D97-AF65-F5344CB8AC3E}">
        <p14:creationId xmlns:p14="http://schemas.microsoft.com/office/powerpoint/2010/main" val="258023476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D334ACB80B5342BDF2E4DCA6A2B309" ma:contentTypeVersion="15" ma:contentTypeDescription="Een nieuw document maken." ma:contentTypeScope="" ma:versionID="2c732ec8f80fc4e364a5d1dd0f2c823f">
  <xsd:schema xmlns:xsd="http://www.w3.org/2001/XMLSchema" xmlns:xs="http://www.w3.org/2001/XMLSchema" xmlns:p="http://schemas.microsoft.com/office/2006/metadata/properties" xmlns:ns2="2643884a-f509-4b25-b459-b7f401feb925" xmlns:ns3="181d0fa5-97cc-44da-b886-6a583a93ce34" targetNamespace="http://schemas.microsoft.com/office/2006/metadata/properties" ma:root="true" ma:fieldsID="e9b1f84938fc6ece92bd361505627609" ns2:_="" ns3:_="">
    <xsd:import namespace="2643884a-f509-4b25-b459-b7f401feb925"/>
    <xsd:import namespace="181d0fa5-97cc-44da-b886-6a583a93ce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43884a-f509-4b25-b459-b7f401feb9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79f07edd-d75e-44de-876f-dcd89afb9b3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1d0fa5-97cc-44da-b886-6a583a93ce3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c703243-c7b7-4ef1-89fd-b387b1f7a095}" ma:internalName="TaxCatchAll" ma:showField="CatchAllData" ma:web="181d0fa5-97cc-44da-b886-6a583a93ce34">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43884a-f509-4b25-b459-b7f401feb925">
      <Terms xmlns="http://schemas.microsoft.com/office/infopath/2007/PartnerControls"/>
    </lcf76f155ced4ddcb4097134ff3c332f>
    <TaxCatchAll xmlns="181d0fa5-97cc-44da-b886-6a583a93ce34" xsi:nil="true"/>
  </documentManagement>
</p:properties>
</file>

<file path=customXml/itemProps1.xml><?xml version="1.0" encoding="utf-8"?>
<ds:datastoreItem xmlns:ds="http://schemas.openxmlformats.org/officeDocument/2006/customXml" ds:itemID="{1C028F80-6CFE-4108-A7A3-AA966AECAD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43884a-f509-4b25-b459-b7f401feb925"/>
    <ds:schemaRef ds:uri="181d0fa5-97cc-44da-b886-6a583a93ce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7341E8-A11B-493D-953F-EA0AED86B543}">
  <ds:schemaRefs>
    <ds:schemaRef ds:uri="http://schemas.microsoft.com/sharepoint/v3/contenttype/forms"/>
  </ds:schemaRefs>
</ds:datastoreItem>
</file>

<file path=customXml/itemProps3.xml><?xml version="1.0" encoding="utf-8"?>
<ds:datastoreItem xmlns:ds="http://schemas.openxmlformats.org/officeDocument/2006/customXml" ds:itemID="{B473EAC8-758E-42FF-B6FD-3007D15BE7BA}">
  <ds:schemaRefs>
    <ds:schemaRef ds:uri="http://schemas.microsoft.com/office/2006/metadata/properties"/>
    <ds:schemaRef ds:uri="http://schemas.microsoft.com/office/infopath/2007/PartnerControls"/>
    <ds:schemaRef ds:uri="2643884a-f509-4b25-b459-b7f401feb925"/>
    <ds:schemaRef ds:uri="181d0fa5-97cc-44da-b886-6a583a93ce34"/>
  </ds:schemaRefs>
</ds:datastoreItem>
</file>

<file path=docProps/app.xml><?xml version="1.0" encoding="utf-8"?>
<Properties xmlns="http://schemas.openxmlformats.org/officeDocument/2006/extended-properties" xmlns:vt="http://schemas.openxmlformats.org/officeDocument/2006/docPropsVTypes">
  <TotalTime>19</TotalTime>
  <Words>349</Words>
  <Application>Microsoft Office PowerPoint</Application>
  <PresentationFormat>Breedbeeld</PresentationFormat>
  <Paragraphs>66</Paragraphs>
  <Slides>9</Slides>
  <Notes>0</Notes>
  <HiddenSlides>0</HiddenSlides>
  <MMClips>0</MMClips>
  <ScaleCrop>false</ScaleCrop>
  <HeadingPairs>
    <vt:vector size="4" baseType="variant">
      <vt:variant>
        <vt:lpstr>Thema</vt:lpstr>
      </vt:variant>
      <vt:variant>
        <vt:i4>1</vt:i4>
      </vt:variant>
      <vt:variant>
        <vt:lpstr>Diatitels</vt:lpstr>
      </vt:variant>
      <vt:variant>
        <vt:i4>9</vt:i4>
      </vt:variant>
    </vt:vector>
  </HeadingPairs>
  <TitlesOfParts>
    <vt:vector size="10" baseType="lpstr">
      <vt:lpstr>Kantoorthema</vt:lpstr>
      <vt:lpstr>Kernteam: jaarkalender- en plan 2025</vt:lpstr>
      <vt:lpstr>Actieplan 2025</vt:lpstr>
      <vt:lpstr>Thema’s 2025</vt:lpstr>
      <vt:lpstr>2025</vt:lpstr>
      <vt:lpstr>Kernteam- en themagroepvergaderingen</vt:lpstr>
      <vt:lpstr>Doel kernteam</vt:lpstr>
      <vt:lpstr>Taken kernteam</vt:lpstr>
      <vt:lpstr>Taken kernteam</vt:lpstr>
      <vt:lpstr>Evaluatie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Klaauw N. van der (Natacha)</dc:creator>
  <cp:lastModifiedBy>Klaauw N. van der (Natacha)</cp:lastModifiedBy>
  <cp:revision>136</cp:revision>
  <dcterms:created xsi:type="dcterms:W3CDTF">2025-01-13T13:59:55Z</dcterms:created>
  <dcterms:modified xsi:type="dcterms:W3CDTF">2025-03-06T10:18:14Z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0x010100CCD334ACB80B5342BDF2E4DCA6A2B309</vt:lpwstr>
  </property>
  <property fmtid="{D5CDD505-2E9C-101B-9397-08002B2CF9AE}" pid="3" name="MediaServiceImageTags">
    <vt:lpwstr/>
  </property>
</Properties>
</file>